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0"/>
  </p:notesMasterIdLst>
  <p:sldIdLst>
    <p:sldId id="256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3" r:id="rId17"/>
    <p:sldId id="305" r:id="rId18"/>
    <p:sldId id="306" r:id="rId19"/>
    <p:sldId id="307" r:id="rId20"/>
    <p:sldId id="308" r:id="rId21"/>
    <p:sldId id="318" r:id="rId22"/>
    <p:sldId id="315" r:id="rId23"/>
    <p:sldId id="310" r:id="rId24"/>
    <p:sldId id="311" r:id="rId25"/>
    <p:sldId id="312" r:id="rId26"/>
    <p:sldId id="313" r:id="rId27"/>
    <p:sldId id="317" r:id="rId28"/>
    <p:sldId id="257" r:id="rId29"/>
    <p:sldId id="286" r:id="rId30"/>
    <p:sldId id="316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0" r:id="rId54"/>
    <p:sldId id="281" r:id="rId55"/>
    <p:sldId id="282" r:id="rId56"/>
    <p:sldId id="283" r:id="rId57"/>
    <p:sldId id="284" r:id="rId58"/>
    <p:sldId id="287" r:id="rId59"/>
  </p:sldIdLst>
  <p:sldSz cx="9144000" cy="6858000" type="screen4x3"/>
  <p:notesSz cx="6858000" cy="9144000"/>
  <p:embeddedFontLst>
    <p:embeddedFont>
      <p:font typeface="Angsana New" pitchFamily="18" charset="-34"/>
      <p:regular r:id="rId61"/>
      <p:bold r:id="rId62"/>
      <p:italic r:id="rId63"/>
      <p:boldItalic r:id="rId64"/>
    </p:embeddedFont>
    <p:embeddedFont>
      <p:font typeface="AngsanaUPC" pitchFamily="18" charset="-34"/>
      <p:regular r:id="rId65"/>
      <p:bold r:id="rId66"/>
      <p:italic r:id="rId67"/>
      <p:boldItalic r:id="rId68"/>
    </p:embeddedFont>
    <p:embeddedFont>
      <p:font typeface="TH Sarabun New" pitchFamily="34" charset="-34"/>
      <p:regular r:id="rId69"/>
      <p:bold r:id="rId70"/>
      <p:italic r:id="rId71"/>
      <p:boldItalic r:id="rId72"/>
    </p:embeddedFont>
    <p:embeddedFont>
      <p:font typeface="Source Sans Pro" charset="0"/>
      <p:regular r:id="rId73"/>
      <p:bold r:id="rId74"/>
      <p:italic r:id="rId75"/>
      <p:boldItalic r:id="rId76"/>
    </p:embeddedFont>
    <p:embeddedFont>
      <p:font typeface="Cordia New" pitchFamily="34" charset="-34"/>
      <p:regular r:id="rId77"/>
      <p:bold r:id="rId78"/>
      <p:italic r:id="rId79"/>
      <p:boldItalic r:id="rId80"/>
    </p:embeddedFont>
    <p:embeddedFont>
      <p:font typeface="Malgun Gothic" pitchFamily="34" charset="-127"/>
      <p:regular r:id="rId81"/>
      <p:bold r:id="rId82"/>
    </p:embeddedFont>
    <p:embeddedFont>
      <p:font typeface="Calibri" pitchFamily="34" charset="0"/>
      <p:regular r:id="rId83"/>
      <p:bold r:id="rId84"/>
      <p:italic r:id="rId85"/>
      <p:boldItalic r:id="rId86"/>
    </p:embeddedFont>
    <p:embeddedFont>
      <p:font typeface="Varela Round" charset="0"/>
      <p:regular r:id="rId87"/>
    </p:embeddedFont>
    <p:embeddedFont>
      <p:font typeface="Nixie One" charset="0"/>
      <p:regular r:id="rId88"/>
    </p:embeddedFont>
    <p:embeddedFont>
      <p:font typeface="Roboto Slab" charset="0"/>
      <p:regular r:id="rId89"/>
      <p:bold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5BE5051-9097-4ABD-A66D-832D47105756}">
  <a:tblStyle styleId="{F5BE5051-9097-4ABD-A66D-832D471057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374" y="-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font" Target="fonts/font16.fntdata"/><Relationship Id="rId84" Type="http://schemas.openxmlformats.org/officeDocument/2006/relationships/font" Target="fonts/font24.fntdata"/><Relationship Id="rId89" Type="http://schemas.openxmlformats.org/officeDocument/2006/relationships/font" Target="fonts/font29.fntdata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87" Type="http://schemas.openxmlformats.org/officeDocument/2006/relationships/font" Target="fonts/font27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82" Type="http://schemas.openxmlformats.org/officeDocument/2006/relationships/font" Target="fonts/font22.fntdata"/><Relationship Id="rId90" Type="http://schemas.openxmlformats.org/officeDocument/2006/relationships/font" Target="fonts/font3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85" Type="http://schemas.openxmlformats.org/officeDocument/2006/relationships/font" Target="fonts/font25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font" Target="fonts/font23.fntdata"/><Relationship Id="rId88" Type="http://schemas.openxmlformats.org/officeDocument/2006/relationships/font" Target="fonts/font28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font" Target="fonts/font21.fntdata"/><Relationship Id="rId86" Type="http://schemas.openxmlformats.org/officeDocument/2006/relationships/font" Target="fonts/font26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B87C78-4920-48AC-996C-1604F190478B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BAF068C7-0A8C-4BBD-938E-85F1A4C78F3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WHAT</a:t>
          </a:r>
          <a:endParaRPr lang="th-TH" sz="1600" b="1" dirty="0">
            <a:latin typeface="Nixie One" charset="0"/>
          </a:endParaRPr>
        </a:p>
      </dgm:t>
    </dgm:pt>
    <dgm:pt modelId="{3B3C4F64-F7A4-41F3-8B08-8BC89F907F37}" type="parTrans" cxnId="{AFA2D087-7A01-47CF-9BCF-B9B50C158AEC}">
      <dgm:prSet/>
      <dgm:spPr/>
      <dgm:t>
        <a:bodyPr/>
        <a:lstStyle/>
        <a:p>
          <a:endParaRPr lang="th-TH"/>
        </a:p>
      </dgm:t>
    </dgm:pt>
    <dgm:pt modelId="{43DEC7C0-3B65-43CA-8CFC-BDE5AA20AE97}" type="sibTrans" cxnId="{AFA2D087-7A01-47CF-9BCF-B9B50C158AEC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9870CC14-2517-4673-81C7-1F8E68F07969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WHY</a:t>
          </a:r>
          <a:endParaRPr lang="th-TH" sz="1600" b="1" dirty="0">
            <a:latin typeface="Nixie One" charset="0"/>
          </a:endParaRPr>
        </a:p>
      </dgm:t>
    </dgm:pt>
    <dgm:pt modelId="{98BD3D8D-794F-41E8-AAEC-2772A1C34B17}" type="parTrans" cxnId="{2E073315-FBF7-42B8-B448-40E9C0936CD0}">
      <dgm:prSet/>
      <dgm:spPr/>
      <dgm:t>
        <a:bodyPr/>
        <a:lstStyle/>
        <a:p>
          <a:endParaRPr lang="th-TH"/>
        </a:p>
      </dgm:t>
    </dgm:pt>
    <dgm:pt modelId="{F75795B2-DC7B-4539-AFB4-03D15CB33EDA}" type="sibTrans" cxnId="{2E073315-FBF7-42B8-B448-40E9C0936CD0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0BFB21D3-0437-430B-812F-7E3F86F89B7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WHEN</a:t>
          </a:r>
          <a:endParaRPr lang="th-TH" sz="1600" b="1" dirty="0">
            <a:latin typeface="Nixie One" charset="0"/>
          </a:endParaRPr>
        </a:p>
      </dgm:t>
    </dgm:pt>
    <dgm:pt modelId="{4B3F5551-73BF-4EF3-B05D-2D1458AB99FD}" type="parTrans" cxnId="{DFE193E5-7D1E-4295-9654-6ADBF87E28EF}">
      <dgm:prSet/>
      <dgm:spPr/>
      <dgm:t>
        <a:bodyPr/>
        <a:lstStyle/>
        <a:p>
          <a:endParaRPr lang="th-TH"/>
        </a:p>
      </dgm:t>
    </dgm:pt>
    <dgm:pt modelId="{C7524FFB-76C3-49C2-AA4E-319A64491D20}" type="sibTrans" cxnId="{DFE193E5-7D1E-4295-9654-6ADBF87E28EF}">
      <dgm:prSet>
        <dgm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1BC45184-CBC3-4D37-9555-49788AC45C9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WHO</a:t>
          </a:r>
          <a:endParaRPr lang="th-TH" sz="1600" b="1" dirty="0">
            <a:latin typeface="Nixie One" charset="0"/>
          </a:endParaRPr>
        </a:p>
      </dgm:t>
    </dgm:pt>
    <dgm:pt modelId="{DE3B3EBD-7EAB-46F7-B164-6D9C07A5813B}" type="parTrans" cxnId="{587EE5B1-D10B-4556-9803-ADD44911AE03}">
      <dgm:prSet/>
      <dgm:spPr/>
      <dgm:t>
        <a:bodyPr/>
        <a:lstStyle/>
        <a:p>
          <a:endParaRPr lang="th-TH"/>
        </a:p>
      </dgm:t>
    </dgm:pt>
    <dgm:pt modelId="{88BF3A6E-9829-424D-8847-8CEB9043C568}" type="sibTrans" cxnId="{587EE5B1-D10B-4556-9803-ADD44911AE03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30E286CF-A530-4504-9A19-007D101879DA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WHERE</a:t>
          </a:r>
          <a:endParaRPr lang="th-TH" sz="1600" b="1" dirty="0">
            <a:latin typeface="Nixie One" charset="0"/>
          </a:endParaRPr>
        </a:p>
      </dgm:t>
    </dgm:pt>
    <dgm:pt modelId="{C79C8627-10F4-4E7A-AEAD-5727197A92C1}" type="parTrans" cxnId="{5F2F9791-9E65-4D0C-AE77-BE87BD82FDF7}">
      <dgm:prSet/>
      <dgm:spPr/>
      <dgm:t>
        <a:bodyPr/>
        <a:lstStyle/>
        <a:p>
          <a:endParaRPr lang="th-TH"/>
        </a:p>
      </dgm:t>
    </dgm:pt>
    <dgm:pt modelId="{8F958E95-A7E8-449B-BEA2-02A6F8A02B07}" type="sibTrans" cxnId="{5F2F9791-9E65-4D0C-AE77-BE87BD82FDF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70A2028D-6C52-4CFE-B669-67394003F4AD}">
      <dgm:prSet phldrT="[ข้อความ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 smtClean="0">
              <a:latin typeface="Nixie One" charset="0"/>
            </a:rPr>
            <a:t>HOW</a:t>
          </a:r>
          <a:endParaRPr lang="th-TH" sz="1600" b="1" dirty="0">
            <a:latin typeface="Nixie One" charset="0"/>
          </a:endParaRPr>
        </a:p>
      </dgm:t>
    </dgm:pt>
    <dgm:pt modelId="{446C0D06-9327-4711-8793-3F197F0B9E56}" type="parTrans" cxnId="{2BF3F7FB-FEC3-4004-9D62-46C4CB887B84}">
      <dgm:prSet/>
      <dgm:spPr/>
      <dgm:t>
        <a:bodyPr/>
        <a:lstStyle/>
        <a:p>
          <a:endParaRPr lang="th-TH"/>
        </a:p>
      </dgm:t>
    </dgm:pt>
    <dgm:pt modelId="{30FF958E-C71A-4B23-A041-F58E47E3C90C}" type="sibTrans" cxnId="{2BF3F7FB-FEC3-4004-9D62-46C4CB887B84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/>
        </a:p>
      </dgm:t>
    </dgm:pt>
    <dgm:pt modelId="{4D531DDB-5CB7-4692-9B88-684CEE307327}" type="pres">
      <dgm:prSet presAssocID="{0DB87C78-4920-48AC-996C-1604F190478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4935E1F0-9D29-49A5-BB74-353101965E10}" type="pres">
      <dgm:prSet presAssocID="{BAF068C7-0A8C-4BBD-938E-85F1A4C78F3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B7F635F-246F-41F1-B85F-7E8D5A17366B}" type="pres">
      <dgm:prSet presAssocID="{BAF068C7-0A8C-4BBD-938E-85F1A4C78F38}" presName="spNode" presStyleCnt="0"/>
      <dgm:spPr/>
    </dgm:pt>
    <dgm:pt modelId="{07E664BA-E3EA-4EFC-9F0D-08BA0E888695}" type="pres">
      <dgm:prSet presAssocID="{43DEC7C0-3B65-43CA-8CFC-BDE5AA20AE97}" presName="sibTrans" presStyleLbl="sibTrans1D1" presStyleIdx="0" presStyleCnt="6"/>
      <dgm:spPr/>
      <dgm:t>
        <a:bodyPr/>
        <a:lstStyle/>
        <a:p>
          <a:endParaRPr lang="th-TH"/>
        </a:p>
      </dgm:t>
    </dgm:pt>
    <dgm:pt modelId="{21B7CA89-82B3-452A-AFEC-920DA3B77BE0}" type="pres">
      <dgm:prSet presAssocID="{9870CC14-2517-4673-81C7-1F8E68F0796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AF31A62C-9E47-48AD-BDD9-76D27B9EBF98}" type="pres">
      <dgm:prSet presAssocID="{9870CC14-2517-4673-81C7-1F8E68F07969}" presName="spNode" presStyleCnt="0"/>
      <dgm:spPr/>
    </dgm:pt>
    <dgm:pt modelId="{272CC8C4-74CE-433B-8B7B-F7027EB0F8C3}" type="pres">
      <dgm:prSet presAssocID="{F75795B2-DC7B-4539-AFB4-03D15CB33EDA}" presName="sibTrans" presStyleLbl="sibTrans1D1" presStyleIdx="1" presStyleCnt="6"/>
      <dgm:spPr/>
      <dgm:t>
        <a:bodyPr/>
        <a:lstStyle/>
        <a:p>
          <a:endParaRPr lang="th-TH"/>
        </a:p>
      </dgm:t>
    </dgm:pt>
    <dgm:pt modelId="{A829EB72-4AC6-4A0E-93BD-9460D845704C}" type="pres">
      <dgm:prSet presAssocID="{0BFB21D3-0437-430B-812F-7E3F86F89B7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756800D-F892-4E09-8BE3-04B54A314F8C}" type="pres">
      <dgm:prSet presAssocID="{0BFB21D3-0437-430B-812F-7E3F86F89B78}" presName="spNode" presStyleCnt="0"/>
      <dgm:spPr/>
    </dgm:pt>
    <dgm:pt modelId="{78E2B118-8B1F-46ED-925D-DAB1F08C1378}" type="pres">
      <dgm:prSet presAssocID="{C7524FFB-76C3-49C2-AA4E-319A64491D20}" presName="sibTrans" presStyleLbl="sibTrans1D1" presStyleIdx="2" presStyleCnt="6"/>
      <dgm:spPr/>
      <dgm:t>
        <a:bodyPr/>
        <a:lstStyle/>
        <a:p>
          <a:endParaRPr lang="th-TH"/>
        </a:p>
      </dgm:t>
    </dgm:pt>
    <dgm:pt modelId="{F24F9AE1-B24C-48B7-81C2-97FE6533B7F7}" type="pres">
      <dgm:prSet presAssocID="{1BC45184-CBC3-4D37-9555-49788AC45C9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B434603F-31DA-4727-81C4-50113D8A33F7}" type="pres">
      <dgm:prSet presAssocID="{1BC45184-CBC3-4D37-9555-49788AC45C98}" presName="spNode" presStyleCnt="0"/>
      <dgm:spPr/>
    </dgm:pt>
    <dgm:pt modelId="{A5AADB2F-3628-43EE-8FFE-69B24ADD4EF1}" type="pres">
      <dgm:prSet presAssocID="{88BF3A6E-9829-424D-8847-8CEB9043C568}" presName="sibTrans" presStyleLbl="sibTrans1D1" presStyleIdx="3" presStyleCnt="6"/>
      <dgm:spPr/>
      <dgm:t>
        <a:bodyPr/>
        <a:lstStyle/>
        <a:p>
          <a:endParaRPr lang="th-TH"/>
        </a:p>
      </dgm:t>
    </dgm:pt>
    <dgm:pt modelId="{3CBFB768-D382-4674-A8DC-10249BCA3253}" type="pres">
      <dgm:prSet presAssocID="{30E286CF-A530-4504-9A19-007D101879D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13A4CF6-2EDE-44F8-A2A2-EABB1F8D1B08}" type="pres">
      <dgm:prSet presAssocID="{30E286CF-A530-4504-9A19-007D101879DA}" presName="spNode" presStyleCnt="0"/>
      <dgm:spPr/>
    </dgm:pt>
    <dgm:pt modelId="{5C9D9943-4F14-4AD9-8D98-A6A95F03C4B4}" type="pres">
      <dgm:prSet presAssocID="{8F958E95-A7E8-449B-BEA2-02A6F8A02B07}" presName="sibTrans" presStyleLbl="sibTrans1D1" presStyleIdx="4" presStyleCnt="6"/>
      <dgm:spPr/>
      <dgm:t>
        <a:bodyPr/>
        <a:lstStyle/>
        <a:p>
          <a:endParaRPr lang="th-TH"/>
        </a:p>
      </dgm:t>
    </dgm:pt>
    <dgm:pt modelId="{95239B52-118B-41D7-8949-0C4061F5A5A6}" type="pres">
      <dgm:prSet presAssocID="{70A2028D-6C52-4CFE-B669-67394003F4A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9B8C8A6-EF6E-435C-A4D6-822AB3516B33}" type="pres">
      <dgm:prSet presAssocID="{70A2028D-6C52-4CFE-B669-67394003F4AD}" presName="spNode" presStyleCnt="0"/>
      <dgm:spPr/>
    </dgm:pt>
    <dgm:pt modelId="{12272D67-0FD4-425F-8BE4-9F14576166BC}" type="pres">
      <dgm:prSet presAssocID="{30FF958E-C71A-4B23-A041-F58E47E3C90C}" presName="sibTrans" presStyleLbl="sibTrans1D1" presStyleIdx="5" presStyleCnt="6"/>
      <dgm:spPr/>
      <dgm:t>
        <a:bodyPr/>
        <a:lstStyle/>
        <a:p>
          <a:endParaRPr lang="th-TH"/>
        </a:p>
      </dgm:t>
    </dgm:pt>
  </dgm:ptLst>
  <dgm:cxnLst>
    <dgm:cxn modelId="{4B63D6A0-9A10-4893-8E12-B58069506323}" type="presOf" srcId="{88BF3A6E-9829-424D-8847-8CEB9043C568}" destId="{A5AADB2F-3628-43EE-8FFE-69B24ADD4EF1}" srcOrd="0" destOrd="0" presId="urn:microsoft.com/office/officeart/2005/8/layout/cycle6"/>
    <dgm:cxn modelId="{5F2F9791-9E65-4D0C-AE77-BE87BD82FDF7}" srcId="{0DB87C78-4920-48AC-996C-1604F190478B}" destId="{30E286CF-A530-4504-9A19-007D101879DA}" srcOrd="4" destOrd="0" parTransId="{C79C8627-10F4-4E7A-AEAD-5727197A92C1}" sibTransId="{8F958E95-A7E8-449B-BEA2-02A6F8A02B07}"/>
    <dgm:cxn modelId="{7328004B-4A32-4DA9-97AD-CBB5AD94C87A}" type="presOf" srcId="{F75795B2-DC7B-4539-AFB4-03D15CB33EDA}" destId="{272CC8C4-74CE-433B-8B7B-F7027EB0F8C3}" srcOrd="0" destOrd="0" presId="urn:microsoft.com/office/officeart/2005/8/layout/cycle6"/>
    <dgm:cxn modelId="{BB175928-5547-4BF2-B3C4-49ABEA96901C}" type="presOf" srcId="{30E286CF-A530-4504-9A19-007D101879DA}" destId="{3CBFB768-D382-4674-A8DC-10249BCA3253}" srcOrd="0" destOrd="0" presId="urn:microsoft.com/office/officeart/2005/8/layout/cycle6"/>
    <dgm:cxn modelId="{F6A4322B-6F92-4EF8-ABDA-5B97BE027025}" type="presOf" srcId="{1BC45184-CBC3-4D37-9555-49788AC45C98}" destId="{F24F9AE1-B24C-48B7-81C2-97FE6533B7F7}" srcOrd="0" destOrd="0" presId="urn:microsoft.com/office/officeart/2005/8/layout/cycle6"/>
    <dgm:cxn modelId="{2E073315-FBF7-42B8-B448-40E9C0936CD0}" srcId="{0DB87C78-4920-48AC-996C-1604F190478B}" destId="{9870CC14-2517-4673-81C7-1F8E68F07969}" srcOrd="1" destOrd="0" parTransId="{98BD3D8D-794F-41E8-AAEC-2772A1C34B17}" sibTransId="{F75795B2-DC7B-4539-AFB4-03D15CB33EDA}"/>
    <dgm:cxn modelId="{A3AD9ED2-3F34-4BC2-B768-82BE2AECBA15}" type="presOf" srcId="{0BFB21D3-0437-430B-812F-7E3F86F89B78}" destId="{A829EB72-4AC6-4A0E-93BD-9460D845704C}" srcOrd="0" destOrd="0" presId="urn:microsoft.com/office/officeart/2005/8/layout/cycle6"/>
    <dgm:cxn modelId="{EA5DB74D-4A3A-4996-9526-63E549B5E918}" type="presOf" srcId="{30FF958E-C71A-4B23-A041-F58E47E3C90C}" destId="{12272D67-0FD4-425F-8BE4-9F14576166BC}" srcOrd="0" destOrd="0" presId="urn:microsoft.com/office/officeart/2005/8/layout/cycle6"/>
    <dgm:cxn modelId="{F519529F-7213-4F65-A4F6-DF3EBAB0917C}" type="presOf" srcId="{BAF068C7-0A8C-4BBD-938E-85F1A4C78F38}" destId="{4935E1F0-9D29-49A5-BB74-353101965E10}" srcOrd="0" destOrd="0" presId="urn:microsoft.com/office/officeart/2005/8/layout/cycle6"/>
    <dgm:cxn modelId="{A26C4226-02CD-49C3-8BB4-3B954D740204}" type="presOf" srcId="{43DEC7C0-3B65-43CA-8CFC-BDE5AA20AE97}" destId="{07E664BA-E3EA-4EFC-9F0D-08BA0E888695}" srcOrd="0" destOrd="0" presId="urn:microsoft.com/office/officeart/2005/8/layout/cycle6"/>
    <dgm:cxn modelId="{63ED67FE-BE8A-4CC6-B198-9A0098173D1D}" type="presOf" srcId="{8F958E95-A7E8-449B-BEA2-02A6F8A02B07}" destId="{5C9D9943-4F14-4AD9-8D98-A6A95F03C4B4}" srcOrd="0" destOrd="0" presId="urn:microsoft.com/office/officeart/2005/8/layout/cycle6"/>
    <dgm:cxn modelId="{F06E7E2F-BD46-4A30-A2CA-4FC49F2ACD64}" type="presOf" srcId="{70A2028D-6C52-4CFE-B669-67394003F4AD}" destId="{95239B52-118B-41D7-8949-0C4061F5A5A6}" srcOrd="0" destOrd="0" presId="urn:microsoft.com/office/officeart/2005/8/layout/cycle6"/>
    <dgm:cxn modelId="{587EE5B1-D10B-4556-9803-ADD44911AE03}" srcId="{0DB87C78-4920-48AC-996C-1604F190478B}" destId="{1BC45184-CBC3-4D37-9555-49788AC45C98}" srcOrd="3" destOrd="0" parTransId="{DE3B3EBD-7EAB-46F7-B164-6D9C07A5813B}" sibTransId="{88BF3A6E-9829-424D-8847-8CEB9043C568}"/>
    <dgm:cxn modelId="{640E0C74-1B86-46DF-9FD4-C7A471E728ED}" type="presOf" srcId="{0DB87C78-4920-48AC-996C-1604F190478B}" destId="{4D531DDB-5CB7-4692-9B88-684CEE307327}" srcOrd="0" destOrd="0" presId="urn:microsoft.com/office/officeart/2005/8/layout/cycle6"/>
    <dgm:cxn modelId="{C73EDC0F-93D3-4D09-8EC1-B639356F470A}" type="presOf" srcId="{C7524FFB-76C3-49C2-AA4E-319A64491D20}" destId="{78E2B118-8B1F-46ED-925D-DAB1F08C1378}" srcOrd="0" destOrd="0" presId="urn:microsoft.com/office/officeart/2005/8/layout/cycle6"/>
    <dgm:cxn modelId="{23D53603-79B6-4656-9CAD-5EB9FD28D049}" type="presOf" srcId="{9870CC14-2517-4673-81C7-1F8E68F07969}" destId="{21B7CA89-82B3-452A-AFEC-920DA3B77BE0}" srcOrd="0" destOrd="0" presId="urn:microsoft.com/office/officeart/2005/8/layout/cycle6"/>
    <dgm:cxn modelId="{DFE193E5-7D1E-4295-9654-6ADBF87E28EF}" srcId="{0DB87C78-4920-48AC-996C-1604F190478B}" destId="{0BFB21D3-0437-430B-812F-7E3F86F89B78}" srcOrd="2" destOrd="0" parTransId="{4B3F5551-73BF-4EF3-B05D-2D1458AB99FD}" sibTransId="{C7524FFB-76C3-49C2-AA4E-319A64491D20}"/>
    <dgm:cxn modelId="{2BF3F7FB-FEC3-4004-9D62-46C4CB887B84}" srcId="{0DB87C78-4920-48AC-996C-1604F190478B}" destId="{70A2028D-6C52-4CFE-B669-67394003F4AD}" srcOrd="5" destOrd="0" parTransId="{446C0D06-9327-4711-8793-3F197F0B9E56}" sibTransId="{30FF958E-C71A-4B23-A041-F58E47E3C90C}"/>
    <dgm:cxn modelId="{AFA2D087-7A01-47CF-9BCF-B9B50C158AEC}" srcId="{0DB87C78-4920-48AC-996C-1604F190478B}" destId="{BAF068C7-0A8C-4BBD-938E-85F1A4C78F38}" srcOrd="0" destOrd="0" parTransId="{3B3C4F64-F7A4-41F3-8B08-8BC89F907F37}" sibTransId="{43DEC7C0-3B65-43CA-8CFC-BDE5AA20AE97}"/>
    <dgm:cxn modelId="{1D4ABCAB-0B0B-4B8B-8AC7-CD0EC69B8626}" type="presParOf" srcId="{4D531DDB-5CB7-4692-9B88-684CEE307327}" destId="{4935E1F0-9D29-49A5-BB74-353101965E10}" srcOrd="0" destOrd="0" presId="urn:microsoft.com/office/officeart/2005/8/layout/cycle6"/>
    <dgm:cxn modelId="{8F057360-D6DC-4535-99DE-11F9992EA43C}" type="presParOf" srcId="{4D531DDB-5CB7-4692-9B88-684CEE307327}" destId="{9B7F635F-246F-41F1-B85F-7E8D5A17366B}" srcOrd="1" destOrd="0" presId="urn:microsoft.com/office/officeart/2005/8/layout/cycle6"/>
    <dgm:cxn modelId="{A209D1B6-0B7F-4A46-848A-1E3B4D3F7028}" type="presParOf" srcId="{4D531DDB-5CB7-4692-9B88-684CEE307327}" destId="{07E664BA-E3EA-4EFC-9F0D-08BA0E888695}" srcOrd="2" destOrd="0" presId="urn:microsoft.com/office/officeart/2005/8/layout/cycle6"/>
    <dgm:cxn modelId="{931EFAA5-6646-4DB2-9F22-B8E9B5575CCA}" type="presParOf" srcId="{4D531DDB-5CB7-4692-9B88-684CEE307327}" destId="{21B7CA89-82B3-452A-AFEC-920DA3B77BE0}" srcOrd="3" destOrd="0" presId="urn:microsoft.com/office/officeart/2005/8/layout/cycle6"/>
    <dgm:cxn modelId="{D17D362D-3048-49F0-A653-84A0DAF995FB}" type="presParOf" srcId="{4D531DDB-5CB7-4692-9B88-684CEE307327}" destId="{AF31A62C-9E47-48AD-BDD9-76D27B9EBF98}" srcOrd="4" destOrd="0" presId="urn:microsoft.com/office/officeart/2005/8/layout/cycle6"/>
    <dgm:cxn modelId="{3FF516D4-5782-4EC1-B8FF-93396189D406}" type="presParOf" srcId="{4D531DDB-5CB7-4692-9B88-684CEE307327}" destId="{272CC8C4-74CE-433B-8B7B-F7027EB0F8C3}" srcOrd="5" destOrd="0" presId="urn:microsoft.com/office/officeart/2005/8/layout/cycle6"/>
    <dgm:cxn modelId="{83CD0971-4072-48B2-9D3E-3BC5AFE337CA}" type="presParOf" srcId="{4D531DDB-5CB7-4692-9B88-684CEE307327}" destId="{A829EB72-4AC6-4A0E-93BD-9460D845704C}" srcOrd="6" destOrd="0" presId="urn:microsoft.com/office/officeart/2005/8/layout/cycle6"/>
    <dgm:cxn modelId="{83AE1163-00F7-407D-8C72-EC7795DA0934}" type="presParOf" srcId="{4D531DDB-5CB7-4692-9B88-684CEE307327}" destId="{2756800D-F892-4E09-8BE3-04B54A314F8C}" srcOrd="7" destOrd="0" presId="urn:microsoft.com/office/officeart/2005/8/layout/cycle6"/>
    <dgm:cxn modelId="{F253658A-02C7-43EB-94F9-0009D80F2711}" type="presParOf" srcId="{4D531DDB-5CB7-4692-9B88-684CEE307327}" destId="{78E2B118-8B1F-46ED-925D-DAB1F08C1378}" srcOrd="8" destOrd="0" presId="urn:microsoft.com/office/officeart/2005/8/layout/cycle6"/>
    <dgm:cxn modelId="{089F69A6-5E63-4EFC-A833-CE6D480EBF82}" type="presParOf" srcId="{4D531DDB-5CB7-4692-9B88-684CEE307327}" destId="{F24F9AE1-B24C-48B7-81C2-97FE6533B7F7}" srcOrd="9" destOrd="0" presId="urn:microsoft.com/office/officeart/2005/8/layout/cycle6"/>
    <dgm:cxn modelId="{0B59992A-7199-42B6-8687-CE65D4E7D0A2}" type="presParOf" srcId="{4D531DDB-5CB7-4692-9B88-684CEE307327}" destId="{B434603F-31DA-4727-81C4-50113D8A33F7}" srcOrd="10" destOrd="0" presId="urn:microsoft.com/office/officeart/2005/8/layout/cycle6"/>
    <dgm:cxn modelId="{0207EEC0-99BF-4F4E-9266-6110C38CB367}" type="presParOf" srcId="{4D531DDB-5CB7-4692-9B88-684CEE307327}" destId="{A5AADB2F-3628-43EE-8FFE-69B24ADD4EF1}" srcOrd="11" destOrd="0" presId="urn:microsoft.com/office/officeart/2005/8/layout/cycle6"/>
    <dgm:cxn modelId="{40A8D65C-7DF3-4BF2-A65B-A2F9C811ECCF}" type="presParOf" srcId="{4D531DDB-5CB7-4692-9B88-684CEE307327}" destId="{3CBFB768-D382-4674-A8DC-10249BCA3253}" srcOrd="12" destOrd="0" presId="urn:microsoft.com/office/officeart/2005/8/layout/cycle6"/>
    <dgm:cxn modelId="{F157DA41-E0C8-4A4B-8CCA-44CF9F81EECE}" type="presParOf" srcId="{4D531DDB-5CB7-4692-9B88-684CEE307327}" destId="{913A4CF6-2EDE-44F8-A2A2-EABB1F8D1B08}" srcOrd="13" destOrd="0" presId="urn:microsoft.com/office/officeart/2005/8/layout/cycle6"/>
    <dgm:cxn modelId="{BB228F0F-2CDB-4F7D-AAB9-2A2201219129}" type="presParOf" srcId="{4D531DDB-5CB7-4692-9B88-684CEE307327}" destId="{5C9D9943-4F14-4AD9-8D98-A6A95F03C4B4}" srcOrd="14" destOrd="0" presId="urn:microsoft.com/office/officeart/2005/8/layout/cycle6"/>
    <dgm:cxn modelId="{BDF3D479-64C2-47D0-BB4D-7D4F8C42A27C}" type="presParOf" srcId="{4D531DDB-5CB7-4692-9B88-684CEE307327}" destId="{95239B52-118B-41D7-8949-0C4061F5A5A6}" srcOrd="15" destOrd="0" presId="urn:microsoft.com/office/officeart/2005/8/layout/cycle6"/>
    <dgm:cxn modelId="{A83147A7-68BB-4B6B-A4D1-29672927A421}" type="presParOf" srcId="{4D531DDB-5CB7-4692-9B88-684CEE307327}" destId="{C9B8C8A6-EF6E-435C-A4D6-822AB3516B33}" srcOrd="16" destOrd="0" presId="urn:microsoft.com/office/officeart/2005/8/layout/cycle6"/>
    <dgm:cxn modelId="{86D8F239-848D-4339-A4BB-CE79BF896A12}" type="presParOf" srcId="{4D531DDB-5CB7-4692-9B88-684CEE307327}" destId="{12272D67-0FD4-425F-8BE4-9F14576166BC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5E1F0-9D29-49A5-BB74-353101965E10}">
      <dsp:nvSpPr>
        <dsp:cNvPr id="0" name=""/>
        <dsp:cNvSpPr/>
      </dsp:nvSpPr>
      <dsp:spPr>
        <a:xfrm>
          <a:off x="2901293" y="1306"/>
          <a:ext cx="1326205" cy="86203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WHAT</a:t>
          </a:r>
          <a:endParaRPr lang="th-TH" sz="1600" b="1" kern="1200" dirty="0">
            <a:latin typeface="Nixie One" charset="0"/>
          </a:endParaRPr>
        </a:p>
      </dsp:txBody>
      <dsp:txXfrm>
        <a:off x="2943374" y="43387"/>
        <a:ext cx="1242043" cy="777871"/>
      </dsp:txXfrm>
    </dsp:sp>
    <dsp:sp modelId="{07E664BA-E3EA-4EFC-9F0D-08BA0E888695}">
      <dsp:nvSpPr>
        <dsp:cNvPr id="0" name=""/>
        <dsp:cNvSpPr/>
      </dsp:nvSpPr>
      <dsp:spPr>
        <a:xfrm>
          <a:off x="1532671" y="432323"/>
          <a:ext cx="4063448" cy="4063448"/>
        </a:xfrm>
        <a:custGeom>
          <a:avLst/>
          <a:gdLst/>
          <a:ahLst/>
          <a:cxnLst/>
          <a:rect l="0" t="0" r="0" b="0"/>
          <a:pathLst>
            <a:path>
              <a:moveTo>
                <a:pt x="2703311" y="114206"/>
              </a:moveTo>
              <a:arcTo wR="2031724" hR="2031724" stAng="17358130" swAng="1502097"/>
            </a:path>
          </a:pathLst>
        </a:custGeom>
        <a:noFill/>
        <a:ln w="19050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21B7CA89-82B3-452A-AFEC-920DA3B77BE0}">
      <dsp:nvSpPr>
        <dsp:cNvPr id="0" name=""/>
        <dsp:cNvSpPr/>
      </dsp:nvSpPr>
      <dsp:spPr>
        <a:xfrm>
          <a:off x="4660818" y="1017168"/>
          <a:ext cx="1326205" cy="86203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WHY</a:t>
          </a:r>
          <a:endParaRPr lang="th-TH" sz="1600" b="1" kern="1200" dirty="0">
            <a:latin typeface="Nixie One" charset="0"/>
          </a:endParaRPr>
        </a:p>
      </dsp:txBody>
      <dsp:txXfrm>
        <a:off x="4702899" y="1059249"/>
        <a:ext cx="1242043" cy="777871"/>
      </dsp:txXfrm>
    </dsp:sp>
    <dsp:sp modelId="{272CC8C4-74CE-433B-8B7B-F7027EB0F8C3}">
      <dsp:nvSpPr>
        <dsp:cNvPr id="0" name=""/>
        <dsp:cNvSpPr/>
      </dsp:nvSpPr>
      <dsp:spPr>
        <a:xfrm>
          <a:off x="1532671" y="432323"/>
          <a:ext cx="4063448" cy="4063448"/>
        </a:xfrm>
        <a:custGeom>
          <a:avLst/>
          <a:gdLst/>
          <a:ahLst/>
          <a:cxnLst/>
          <a:rect l="0" t="0" r="0" b="0"/>
          <a:pathLst>
            <a:path>
              <a:moveTo>
                <a:pt x="3980787" y="1458090"/>
              </a:moveTo>
              <a:arcTo wR="2031724" hR="2031724" stAng="20616011" swAng="1967978"/>
            </a:path>
          </a:pathLst>
        </a:custGeom>
        <a:noFill/>
        <a:ln w="19050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A829EB72-4AC6-4A0E-93BD-9460D845704C}">
      <dsp:nvSpPr>
        <dsp:cNvPr id="0" name=""/>
        <dsp:cNvSpPr/>
      </dsp:nvSpPr>
      <dsp:spPr>
        <a:xfrm>
          <a:off x="4660818" y="3048893"/>
          <a:ext cx="1326205" cy="86203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WHEN</a:t>
          </a:r>
          <a:endParaRPr lang="th-TH" sz="1600" b="1" kern="1200" dirty="0">
            <a:latin typeface="Nixie One" charset="0"/>
          </a:endParaRPr>
        </a:p>
      </dsp:txBody>
      <dsp:txXfrm>
        <a:off x="4702899" y="3090974"/>
        <a:ext cx="1242043" cy="777871"/>
      </dsp:txXfrm>
    </dsp:sp>
    <dsp:sp modelId="{78E2B118-8B1F-46ED-925D-DAB1F08C1378}">
      <dsp:nvSpPr>
        <dsp:cNvPr id="0" name=""/>
        <dsp:cNvSpPr/>
      </dsp:nvSpPr>
      <dsp:spPr>
        <a:xfrm>
          <a:off x="1532671" y="432323"/>
          <a:ext cx="4063448" cy="4063448"/>
        </a:xfrm>
        <a:custGeom>
          <a:avLst/>
          <a:gdLst/>
          <a:ahLst/>
          <a:cxnLst/>
          <a:rect l="0" t="0" r="0" b="0"/>
          <a:pathLst>
            <a:path>
              <a:moveTo>
                <a:pt x="3451653" y="3484895"/>
              </a:moveTo>
              <a:arcTo wR="2031724" hR="2031724" stAng="2739773" swAng="1502097"/>
            </a:path>
          </a:pathLst>
        </a:custGeom>
        <a:noFill/>
        <a:ln w="19050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dsp:style>
    </dsp:sp>
    <dsp:sp modelId="{F24F9AE1-B24C-48B7-81C2-97FE6533B7F7}">
      <dsp:nvSpPr>
        <dsp:cNvPr id="0" name=""/>
        <dsp:cNvSpPr/>
      </dsp:nvSpPr>
      <dsp:spPr>
        <a:xfrm>
          <a:off x="2901293" y="4064755"/>
          <a:ext cx="1326205" cy="86203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WHO</a:t>
          </a:r>
          <a:endParaRPr lang="th-TH" sz="1600" b="1" kern="1200" dirty="0">
            <a:latin typeface="Nixie One" charset="0"/>
          </a:endParaRPr>
        </a:p>
      </dsp:txBody>
      <dsp:txXfrm>
        <a:off x="2943374" y="4106836"/>
        <a:ext cx="1242043" cy="777871"/>
      </dsp:txXfrm>
    </dsp:sp>
    <dsp:sp modelId="{A5AADB2F-3628-43EE-8FFE-69B24ADD4EF1}">
      <dsp:nvSpPr>
        <dsp:cNvPr id="0" name=""/>
        <dsp:cNvSpPr/>
      </dsp:nvSpPr>
      <dsp:spPr>
        <a:xfrm>
          <a:off x="1532671" y="432323"/>
          <a:ext cx="4063448" cy="4063448"/>
        </a:xfrm>
        <a:custGeom>
          <a:avLst/>
          <a:gdLst/>
          <a:ahLst/>
          <a:cxnLst/>
          <a:rect l="0" t="0" r="0" b="0"/>
          <a:pathLst>
            <a:path>
              <a:moveTo>
                <a:pt x="1360137" y="3949242"/>
              </a:moveTo>
              <a:arcTo wR="2031724" hR="2031724" stAng="6558130" swAng="1502097"/>
            </a:path>
          </a:pathLst>
        </a:custGeom>
        <a:noFill/>
        <a:ln w="19050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3CBFB768-D382-4674-A8DC-10249BCA3253}">
      <dsp:nvSpPr>
        <dsp:cNvPr id="0" name=""/>
        <dsp:cNvSpPr/>
      </dsp:nvSpPr>
      <dsp:spPr>
        <a:xfrm>
          <a:off x="1141768" y="3048893"/>
          <a:ext cx="1326205" cy="86203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WHERE</a:t>
          </a:r>
          <a:endParaRPr lang="th-TH" sz="1600" b="1" kern="1200" dirty="0">
            <a:latin typeface="Nixie One" charset="0"/>
          </a:endParaRPr>
        </a:p>
      </dsp:txBody>
      <dsp:txXfrm>
        <a:off x="1183849" y="3090974"/>
        <a:ext cx="1242043" cy="777871"/>
      </dsp:txXfrm>
    </dsp:sp>
    <dsp:sp modelId="{5C9D9943-4F14-4AD9-8D98-A6A95F03C4B4}">
      <dsp:nvSpPr>
        <dsp:cNvPr id="0" name=""/>
        <dsp:cNvSpPr/>
      </dsp:nvSpPr>
      <dsp:spPr>
        <a:xfrm>
          <a:off x="1532671" y="432323"/>
          <a:ext cx="4063448" cy="4063448"/>
        </a:xfrm>
        <a:custGeom>
          <a:avLst/>
          <a:gdLst/>
          <a:ahLst/>
          <a:cxnLst/>
          <a:rect l="0" t="0" r="0" b="0"/>
          <a:pathLst>
            <a:path>
              <a:moveTo>
                <a:pt x="82660" y="2605358"/>
              </a:moveTo>
              <a:arcTo wR="2031724" hR="2031724" stAng="9816011" swAng="1967978"/>
            </a:path>
          </a:pathLst>
        </a:custGeom>
        <a:noFill/>
        <a:ln w="19050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95239B52-118B-41D7-8949-0C4061F5A5A6}">
      <dsp:nvSpPr>
        <dsp:cNvPr id="0" name=""/>
        <dsp:cNvSpPr/>
      </dsp:nvSpPr>
      <dsp:spPr>
        <a:xfrm>
          <a:off x="1141768" y="1017168"/>
          <a:ext cx="1326205" cy="862033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HOW</a:t>
          </a:r>
          <a:endParaRPr lang="th-TH" sz="1600" b="1" kern="1200" dirty="0">
            <a:latin typeface="Nixie One" charset="0"/>
          </a:endParaRPr>
        </a:p>
      </dsp:txBody>
      <dsp:txXfrm>
        <a:off x="1183849" y="1059249"/>
        <a:ext cx="1242043" cy="777871"/>
      </dsp:txXfrm>
    </dsp:sp>
    <dsp:sp modelId="{12272D67-0FD4-425F-8BE4-9F14576166BC}">
      <dsp:nvSpPr>
        <dsp:cNvPr id="0" name=""/>
        <dsp:cNvSpPr/>
      </dsp:nvSpPr>
      <dsp:spPr>
        <a:xfrm>
          <a:off x="1532671" y="432323"/>
          <a:ext cx="4063448" cy="4063448"/>
        </a:xfrm>
        <a:custGeom>
          <a:avLst/>
          <a:gdLst/>
          <a:ahLst/>
          <a:cxnLst/>
          <a:rect l="0" t="0" r="0" b="0"/>
          <a:pathLst>
            <a:path>
              <a:moveTo>
                <a:pt x="611795" y="578553"/>
              </a:moveTo>
              <a:arcTo wR="2031724" hR="2031724" stAng="13539773" swAng="1502097"/>
            </a:path>
          </a:pathLst>
        </a:custGeom>
        <a:noFill/>
        <a:ln w="19050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26258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02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Shape 32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3" name="Shape 33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Shape 36"/>
          <p:cNvCxnSpPr>
            <a:endCxn id="34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hape 37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weredtemplate.com/#check-cordeli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google.com/sheets/about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deathtothestockphoto.com/wp-content/uploads/DeathtotheStockPhoto-License.pdf" TargetMode="External"/><Relationship Id="rId5" Type="http://schemas.openxmlformats.org/officeDocument/2006/relationships/hyperlink" Target="http://deathtothestockphoto.com/" TargetMode="External"/><Relationship Id="rId4" Type="http://schemas.openxmlformats.org/officeDocument/2006/relationships/hyperlink" Target="http://unsplash.com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oboto-slab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source-sans-pro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2430467" y="1988840"/>
            <a:ext cx="4608512" cy="1114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h-TH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ngsanaUPC" pitchFamily="18" charset="-34"/>
                <a:cs typeface="AngsanaUPC" pitchFamily="18" charset="-34"/>
              </a:rPr>
              <a:t>ระบบแนะนำภาพยนตร์</a:t>
            </a:r>
            <a:br>
              <a:rPr lang="th-TH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ngsanaUPC" pitchFamily="18" charset="-34"/>
                <a:cs typeface="AngsanaUPC" pitchFamily="18" charset="-34"/>
              </a:rPr>
            </a:br>
            <a:r>
              <a:rPr lang="th-TH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ngsanaUPC" pitchFamily="18" charset="-34"/>
                <a:cs typeface="AngsanaUPC" pitchFamily="18" charset="-34"/>
              </a:rPr>
              <a:t>โดยใช้การให้คะแนนของผู้ใช้งาน</a:t>
            </a:r>
            <a:endParaRPr 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ngsanaUPC" pitchFamily="18" charset="-34"/>
              <a:cs typeface="AngsanaUPC" pitchFamily="18" charset="-34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2430467" y="3429000"/>
            <a:ext cx="4464496" cy="10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3200" i="1" dirty="0">
                <a:solidFill>
                  <a:schemeClr val="accent1">
                    <a:lumMod val="75000"/>
                  </a:schemeClr>
                </a:solidFill>
                <a:latin typeface="AngsanaUPC" pitchFamily="18" charset="-34"/>
                <a:cs typeface="AngsanaUPC" pitchFamily="18" charset="-34"/>
              </a:rPr>
              <a:t>Movie Recommendation System Based On User Reating</a:t>
            </a:r>
            <a:endParaRPr lang="th-TH" sz="3200" i="1" dirty="0">
              <a:solidFill>
                <a:schemeClr val="accent1">
                  <a:lumMod val="75000"/>
                </a:schemeClr>
              </a:solidFill>
              <a:latin typeface="AngsanaUPC" pitchFamily="18" charset="-34"/>
              <a:cs typeface="AngsanaUPC" pitchFamily="18" charset="-34"/>
            </a:endParaRPr>
          </a:p>
        </p:txBody>
      </p:sp>
      <p:cxnSp>
        <p:nvCxnSpPr>
          <p:cNvPr id="5" name="ตัวเชื่อมต่อตรง 4"/>
          <p:cNvCxnSpPr/>
          <p:nvPr/>
        </p:nvCxnSpPr>
        <p:spPr>
          <a:xfrm>
            <a:off x="2411760" y="3356992"/>
            <a:ext cx="4752528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มุมมน 5"/>
          <p:cNvSpPr/>
          <p:nvPr/>
        </p:nvSpPr>
        <p:spPr>
          <a:xfrm>
            <a:off x="4932040" y="2767820"/>
            <a:ext cx="2880320" cy="19573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Shape 189"/>
          <p:cNvSpPr txBox="1">
            <a:spLocks noGrp="1"/>
          </p:cNvSpPr>
          <p:nvPr>
            <p:ph type="title"/>
          </p:nvPr>
        </p:nvSpPr>
        <p:spPr>
          <a:xfrm>
            <a:off x="971600" y="1124744"/>
            <a:ext cx="4558078" cy="9361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reflection blurRad="6350" stA="50000" endA="300" endPos="50000" dist="29997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Machine Learning</a:t>
            </a:r>
            <a:endParaRPr sz="6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reflection blurRad="6350" stA="50000" endA="300" endPos="50000" dist="29997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8" name="สี่เหลี่ยมผืนผ้ามุมมน 7"/>
          <p:cNvSpPr/>
          <p:nvPr/>
        </p:nvSpPr>
        <p:spPr>
          <a:xfrm>
            <a:off x="1043608" y="2299768"/>
            <a:ext cx="4214593" cy="2785416"/>
          </a:xfrm>
          <a:prstGeom prst="roundRect">
            <a:avLst/>
          </a:prstGeom>
          <a:solidFill>
            <a:srgbClr val="FAD998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9" name="Shape 190"/>
          <p:cNvSpPr txBox="1"/>
          <p:nvPr/>
        </p:nvSpPr>
        <p:spPr>
          <a:xfrm>
            <a:off x="1115616" y="2227760"/>
            <a:ext cx="4032447" cy="2569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000" b="1" dirty="0" smtClean="0">
                <a:solidFill>
                  <a:srgbClr val="E800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Varela Round"/>
                <a:cs typeface="TH Sarabun New" pitchFamily="34" charset="-34"/>
                <a:sym typeface="Varela Round"/>
              </a:rPr>
              <a:t>ความหมาย</a:t>
            </a:r>
            <a:endParaRPr sz="2000" b="1" dirty="0">
              <a:solidFill>
                <a:srgbClr val="E8004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  <a:p>
            <a:pPr lvl="0" algn="thaiDist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</a:t>
            </a:r>
            <a:r>
              <a:rPr lang="th-TH" sz="2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เรียนรู้ของเครื่อง เป็นศาสตร์แขนงหนึ่งของวิทยาศาสตร์คอมพิวเตอร์</a:t>
            </a:r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มุ่งเน้นที่จะสร้างองค์ความรู้จากข้อมูล โดยเริ่มจากการสร้างโมเดลทางคณิตศาสตร์ที่มีความยืดหยุ่น และสามารถปรับตัวเองให้เข้ากับข้อมูลที่ได้รับเพื่อที่จะสามารถทำนาย หรือคาดเดาเหตุการณ์ในอนาคตได้</a:t>
            </a:r>
            <a:endParaRPr sz="2000" b="1" dirty="0">
              <a:solidFill>
                <a:srgbClr val="617A86"/>
              </a:solidFill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</p:txBody>
      </p:sp>
      <p:sp>
        <p:nvSpPr>
          <p:cNvPr id="10" name="Shape 191"/>
          <p:cNvSpPr txBox="1"/>
          <p:nvPr/>
        </p:nvSpPr>
        <p:spPr>
          <a:xfrm>
            <a:off x="5364088" y="2731816"/>
            <a:ext cx="2448272" cy="199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000" b="1" dirty="0" smtClean="0">
                <a:solidFill>
                  <a:srgbClr val="E800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Varela Round"/>
                <a:cs typeface="TH Sarabun New" pitchFamily="34" charset="-34"/>
                <a:sym typeface="Varela Round"/>
              </a:rPr>
              <a:t>ประเภท</a:t>
            </a:r>
            <a:endParaRPr sz="2000" b="1" dirty="0" smtClean="0">
              <a:solidFill>
                <a:srgbClr val="E8004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  <a:p>
            <a:pPr marL="171450" indent="-171450">
              <a:buFont typeface="Courier New" pitchFamily="49" charset="0"/>
              <a:buChar char="o"/>
            </a:pPr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Supervised </a:t>
            </a:r>
            <a:r>
              <a:rPr lang="en-US" sz="2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Learning</a:t>
            </a:r>
          </a:p>
          <a:p>
            <a:pPr marL="171450" indent="-171450">
              <a:buFont typeface="Courier New" pitchFamily="49" charset="0"/>
              <a:buChar char="o"/>
            </a:pPr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Unsupervised Learning</a:t>
            </a:r>
          </a:p>
          <a:p>
            <a:pPr marL="171450" indent="-171450">
              <a:buFont typeface="Courier New" pitchFamily="49" charset="0"/>
              <a:buChar char="o"/>
            </a:pPr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Reinforcement </a:t>
            </a:r>
            <a:r>
              <a:rPr lang="en-US" sz="2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Learning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3422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97"/>
          <p:cNvSpPr txBox="1">
            <a:spLocks/>
          </p:cNvSpPr>
          <p:nvPr/>
        </p:nvSpPr>
        <p:spPr>
          <a:xfrm>
            <a:off x="1043608" y="260648"/>
            <a:ext cx="410229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th-TH" sz="4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H Sarabun New" pitchFamily="34" charset="-34"/>
                <a:cs typeface="TH Sarabun New" pitchFamily="34" charset="-34"/>
              </a:rPr>
              <a:t>การเรียนรู้แบบมีผู้สอน</a:t>
            </a:r>
            <a:endParaRPr lang="en-US" sz="48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64846"/>
            <a:ext cx="6984776" cy="4324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75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3995936" y="404664"/>
            <a:ext cx="514806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lvl="0" algn="ctr"/>
            <a:r>
              <a:rPr lang="th-TH" sz="4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H Sarabun New" pitchFamily="34" charset="-34"/>
                <a:cs typeface="TH Sarabun New" pitchFamily="34" charset="-34"/>
              </a:rPr>
              <a:t>การเรียนรู้แบบไม่มีผู้สอน</a:t>
            </a:r>
            <a:endParaRPr sz="48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6164609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812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3779912" y="260648"/>
            <a:ext cx="554461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lvl="0" algn="ctr"/>
            <a:r>
              <a:rPr lang="th-TH" sz="4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H Sarabun New" pitchFamily="34" charset="-34"/>
                <a:cs typeface="TH Sarabun New" pitchFamily="34" charset="-34"/>
              </a:rPr>
              <a:t>การเรียนรู้แบบเสริมกำลัง</a:t>
            </a:r>
            <a:endParaRPr sz="48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7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28800"/>
            <a:ext cx="4696172" cy="45365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232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17"/>
          <p:cNvSpPr txBox="1">
            <a:spLocks noGrp="1"/>
          </p:cNvSpPr>
          <p:nvPr>
            <p:ph type="title"/>
          </p:nvPr>
        </p:nvSpPr>
        <p:spPr>
          <a:xfrm>
            <a:off x="755576" y="764704"/>
            <a:ext cx="4680520" cy="935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lvl="0"/>
            <a:r>
              <a:rPr lang="en-US" sz="4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H Sarabun New" pitchFamily="34" charset="-34"/>
                <a:cs typeface="TH Sarabun New" pitchFamily="34" charset="-34"/>
              </a:rPr>
              <a:t>Matrix Factorization</a:t>
            </a:r>
            <a:endParaRPr sz="4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7" name="Shape 218"/>
          <p:cNvSpPr txBox="1">
            <a:spLocks noGrp="1"/>
          </p:cNvSpPr>
          <p:nvPr>
            <p:ph type="body" idx="1"/>
          </p:nvPr>
        </p:nvSpPr>
        <p:spPr>
          <a:xfrm>
            <a:off x="899592" y="1844824"/>
            <a:ext cx="7416825" cy="3528392"/>
          </a:xfrm>
          <a:prstGeom prst="rect">
            <a:avLst/>
          </a:prstGeom>
          <a:ln w="57150"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thaiDist">
              <a:buNone/>
            </a:pP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      การ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แยกตัวประกอบของเมตริกซ์ เรียกว่า การแยกเมตริกซ์ </a:t>
            </a: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(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matrix decomposition)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การแยกตัวประกอบของเมตริกซ์ เพื่อให้เป็นสองเมตริกซ์หรือมากกว่านั้น และเมื่อคูณตัวประกอบเหล่านั้นเข้าด้วยกันจะได้ผลลัพธ์</a:t>
            </a: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เดิม</a:t>
            </a:r>
          </a:p>
          <a:p>
            <a:pPr marL="76200" lvl="0" indent="0" algn="thaiDist">
              <a:buNone/>
            </a:pPr>
            <a:endParaRPr lang="e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  <a:p>
            <a:pPr lvl="0"/>
            <a:r>
              <a:rPr lang="en-US" sz="24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LU Decomposition</a:t>
            </a:r>
            <a:endParaRPr lang="en-US" sz="2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  <a:p>
            <a:pPr marL="76200" lvl="0" indent="0" algn="just">
              <a:buNone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   LU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Decomposition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คือ การเปลี่ยนรูปของเมตริกซ์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A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ให้กลายเป็น 2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Matrixes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เขียนอยู่ในรูป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A = LU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เมื่อ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L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Lower Triangular matrix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และ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U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Upper Triangular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31217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05"/>
          <p:cNvSpPr txBox="1">
            <a:spLocks/>
          </p:cNvSpPr>
          <p:nvPr/>
        </p:nvSpPr>
        <p:spPr>
          <a:xfrm>
            <a:off x="971600" y="2636912"/>
            <a:ext cx="763284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Framework </a:t>
            </a:r>
            <a:r>
              <a:rPr lang="en-US" sz="6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&amp; </a:t>
            </a:r>
            <a:r>
              <a:rPr 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Software</a:t>
            </a:r>
            <a:endParaRPr lang="en-US" sz="6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Shape 206"/>
          <p:cNvSpPr txBox="1">
            <a:spLocks/>
          </p:cNvSpPr>
          <p:nvPr/>
        </p:nvSpPr>
        <p:spPr>
          <a:xfrm>
            <a:off x="1980803" y="3717032"/>
            <a:ext cx="561662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◎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◉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th-TH" sz="2400" dirty="0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เฟรมเวิร์ค และซอฟต์แวร์ที่ใช้ในการพัฒนาเว็บไซต์</a:t>
            </a:r>
            <a:endParaRPr lang="th-TH" sz="2400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6754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1872554" y="1384165"/>
            <a:ext cx="5462724" cy="954107"/>
          </a:xfrm>
          <a:prstGeom prst="rect">
            <a:avLst/>
          </a:prstGeom>
          <a:ln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thaiDist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     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Flask Framework </a:t>
            </a:r>
            <a:r>
              <a:rPr lang="th-T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เป็นโครงสร้างการทำงานขนาดเล็กของ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Python </a:t>
            </a:r>
            <a:r>
              <a:rPr lang="th-T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เพื่อใช้ร่วมกับ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webserver </a:t>
            </a:r>
            <a:r>
              <a:rPr lang="th-T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อีกแบบหนึ่ง ที่ใช้พัฒนา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 </a:t>
            </a:r>
            <a:r>
              <a:rPr lang="th-T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บนพื้นฐานของ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Werkzeug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และโครงสร้างการทำงานของ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Jinja2 </a:t>
            </a:r>
            <a:r>
              <a:rPr lang="th-T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ภายใต้การรับรองจาก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BSD </a:t>
            </a: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licensed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Image result for flask 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444">
            <a:off x="339140" y="173756"/>
            <a:ext cx="1840982" cy="242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03648" y="612488"/>
            <a:ext cx="3992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H Sarabun New" pitchFamily="34" charset="-34"/>
                <a:cs typeface="TH Sarabun New" pitchFamily="34" charset="-34"/>
              </a:rPr>
              <a:t>Flask Framework</a:t>
            </a:r>
          </a:p>
        </p:txBody>
      </p:sp>
      <p:pic>
        <p:nvPicPr>
          <p:cNvPr id="9" name="Picture 2" descr="Image result for concept flask framework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24944"/>
            <a:ext cx="8199045" cy="24010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55722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bootstra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1" t="9054" r="22160" b="36980"/>
          <a:stretch/>
        </p:blipFill>
        <p:spPr bwMode="auto">
          <a:xfrm>
            <a:off x="2123728" y="1702012"/>
            <a:ext cx="1505766" cy="15217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pyth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9" t="23295" r="24132" b="24006"/>
          <a:stretch/>
        </p:blipFill>
        <p:spPr bwMode="auto">
          <a:xfrm>
            <a:off x="1136414" y="3996734"/>
            <a:ext cx="1625680" cy="16478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Vuej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" b="6249"/>
          <a:stretch/>
        </p:blipFill>
        <p:spPr bwMode="auto">
          <a:xfrm>
            <a:off x="3618911" y="4035239"/>
            <a:ext cx="1735546" cy="15253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Image result for No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240" y="1563029"/>
            <a:ext cx="2002058" cy="205313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200" y="1478561"/>
            <a:ext cx="1811386" cy="20500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คำบรรยายภาพแบบสี่เหลี่ยมมุมมน 8"/>
          <p:cNvSpPr/>
          <p:nvPr/>
        </p:nvSpPr>
        <p:spPr>
          <a:xfrm>
            <a:off x="2123728" y="1082623"/>
            <a:ext cx="1419921" cy="395938"/>
          </a:xfrm>
          <a:prstGeom prst="wedgeRoundRectCallout">
            <a:avLst>
              <a:gd name="adj1" fmla="val 4875"/>
              <a:gd name="adj2" fmla="val 10178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Bootstrap 3</a:t>
            </a:r>
            <a:endParaRPr lang="th-TH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คำบรรยายภาพแบบสี่เหลี่ยมมุมมน 9"/>
          <p:cNvSpPr/>
          <p:nvPr/>
        </p:nvSpPr>
        <p:spPr>
          <a:xfrm>
            <a:off x="4469285" y="1085610"/>
            <a:ext cx="1419921" cy="395938"/>
          </a:xfrm>
          <a:prstGeom prst="wedgeRoundRectCallout">
            <a:avLst>
              <a:gd name="adj1" fmla="val 3052"/>
              <a:gd name="adj2" fmla="val 9307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NodeJS</a:t>
            </a:r>
            <a:endParaRPr lang="th-TH" sz="20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คำบรรยายภาพแบบสี่เหลี่ยมมุมมน 10"/>
          <p:cNvSpPr/>
          <p:nvPr/>
        </p:nvSpPr>
        <p:spPr>
          <a:xfrm>
            <a:off x="6888955" y="1164821"/>
            <a:ext cx="1419921" cy="395938"/>
          </a:xfrm>
          <a:prstGeom prst="wedgeRoundRectCallout">
            <a:avLst>
              <a:gd name="adj1" fmla="val 7912"/>
              <a:gd name="adj2" fmla="val 9742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No SQL</a:t>
            </a:r>
            <a:endParaRPr lang="th-TH" sz="2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คำบรรยายภาพแบบสี่เหลี่ยมมุมมน 11"/>
          <p:cNvSpPr/>
          <p:nvPr/>
        </p:nvSpPr>
        <p:spPr>
          <a:xfrm>
            <a:off x="4242831" y="5693248"/>
            <a:ext cx="1419921" cy="395938"/>
          </a:xfrm>
          <a:prstGeom prst="wedgeRoundRectCallout">
            <a:avLst>
              <a:gd name="adj1" fmla="val 6048"/>
              <a:gd name="adj2" fmla="val -1142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VueJS</a:t>
            </a:r>
            <a:endParaRPr lang="th-TH" sz="20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คำบรรยายภาพแบบสี่เหลี่ยมมุมมน 12"/>
          <p:cNvSpPr/>
          <p:nvPr/>
        </p:nvSpPr>
        <p:spPr>
          <a:xfrm>
            <a:off x="1949254" y="5733256"/>
            <a:ext cx="1419921" cy="395938"/>
          </a:xfrm>
          <a:prstGeom prst="wedgeRoundRectCallout">
            <a:avLst>
              <a:gd name="adj1" fmla="val 2962"/>
              <a:gd name="adj2" fmla="val -11894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Python</a:t>
            </a:r>
            <a:endParaRPr lang="th-TH" sz="20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857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Vuej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" b="6249"/>
          <a:stretch/>
        </p:blipFill>
        <p:spPr bwMode="auto">
          <a:xfrm>
            <a:off x="611560" y="3034562"/>
            <a:ext cx="941197" cy="8272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SAM\Desktop\Project\jinja-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891" y="3013198"/>
            <a:ext cx="920750" cy="8699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flask frame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6753">
            <a:off x="7658509" y="2929002"/>
            <a:ext cx="741946" cy="9756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97066" y="3146371"/>
            <a:ext cx="1152128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TH Sarabun New" pitchFamily="34" charset="-34"/>
                <a:cs typeface="TH Sarabun New" pitchFamily="34" charset="-34"/>
              </a:rPr>
              <a:t>AXIOS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14396" y="3164807"/>
            <a:ext cx="105251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TH Sarabun New" pitchFamily="34" charset="-34"/>
                <a:cs typeface="TH Sarabun New" pitchFamily="34" charset="-34"/>
              </a:rPr>
              <a:t>CORS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706" y="620688"/>
            <a:ext cx="4937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รูปแบบการทำงานของระบบ</a:t>
            </a:r>
            <a:endParaRPr lang="en-US" sz="48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2" name="ลูกศรขวา 11"/>
          <p:cNvSpPr/>
          <p:nvPr/>
        </p:nvSpPr>
        <p:spPr>
          <a:xfrm>
            <a:off x="1763689" y="3236817"/>
            <a:ext cx="540000" cy="360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ลูกศรขวา 12"/>
          <p:cNvSpPr/>
          <p:nvPr/>
        </p:nvSpPr>
        <p:spPr>
          <a:xfrm>
            <a:off x="3570172" y="3229679"/>
            <a:ext cx="540000" cy="360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ลูกศรขวา 13"/>
          <p:cNvSpPr/>
          <p:nvPr/>
        </p:nvSpPr>
        <p:spPr>
          <a:xfrm>
            <a:off x="5291373" y="3271989"/>
            <a:ext cx="540000" cy="360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ลูกศรขวา 14"/>
          <p:cNvSpPr/>
          <p:nvPr/>
        </p:nvSpPr>
        <p:spPr>
          <a:xfrm>
            <a:off x="6959068" y="3289536"/>
            <a:ext cx="540000" cy="360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คำบรรยายภาพแบบสี่เหลี่ยมมุมมน 15"/>
          <p:cNvSpPr/>
          <p:nvPr/>
        </p:nvSpPr>
        <p:spPr>
          <a:xfrm>
            <a:off x="2274028" y="2204864"/>
            <a:ext cx="1296144" cy="504056"/>
          </a:xfrm>
          <a:prstGeom prst="wedgeRoundRectCallout">
            <a:avLst>
              <a:gd name="adj1" fmla="val -5364"/>
              <a:gd name="adj2" fmla="val 8762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Jinja2</a:t>
            </a:r>
            <a:endParaRPr lang="th-TH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คำบรรยายภาพแบบสี่เหลี่ยมมุมมน 16"/>
          <p:cNvSpPr/>
          <p:nvPr/>
        </p:nvSpPr>
        <p:spPr>
          <a:xfrm>
            <a:off x="584722" y="4243424"/>
            <a:ext cx="1296144" cy="504056"/>
          </a:xfrm>
          <a:prstGeom prst="wedgeRoundRectCallout">
            <a:avLst>
              <a:gd name="adj1" fmla="val -15298"/>
              <a:gd name="adj2" fmla="val -1086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VueJS</a:t>
            </a:r>
            <a:endParaRPr lang="th-TH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คำบรรยายภาพแบบสี่เหลี่ยมมุมมน 17"/>
          <p:cNvSpPr/>
          <p:nvPr/>
        </p:nvSpPr>
        <p:spPr>
          <a:xfrm>
            <a:off x="4265229" y="4239647"/>
            <a:ext cx="1296144" cy="504056"/>
          </a:xfrm>
          <a:prstGeom prst="wedgeRoundRectCallout">
            <a:avLst>
              <a:gd name="adj1" fmla="val -22619"/>
              <a:gd name="adj2" fmla="val -12744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Axios</a:t>
            </a:r>
            <a:endParaRPr lang="th-TH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คำบรรยายภาพแบบสี่เหลี่ยมมุมมน 18"/>
          <p:cNvSpPr/>
          <p:nvPr/>
        </p:nvSpPr>
        <p:spPr>
          <a:xfrm>
            <a:off x="5532133" y="2204864"/>
            <a:ext cx="1296144" cy="504056"/>
          </a:xfrm>
          <a:prstGeom prst="wedgeRoundRectCallout">
            <a:avLst>
              <a:gd name="adj1" fmla="val -2037"/>
              <a:gd name="adj2" fmla="val 12014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CORS</a:t>
            </a:r>
            <a:endParaRPr lang="th-TH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คำบรรยายภาพแบบสี่เหลี่ยมมุมมน 19"/>
          <p:cNvSpPr/>
          <p:nvPr/>
        </p:nvSpPr>
        <p:spPr>
          <a:xfrm>
            <a:off x="7462108" y="4264788"/>
            <a:ext cx="1296144" cy="504056"/>
          </a:xfrm>
          <a:prstGeom prst="wedgeRoundRectCallout">
            <a:avLst>
              <a:gd name="adj1" fmla="val -17960"/>
              <a:gd name="adj2" fmla="val -11203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Flask</a:t>
            </a:r>
            <a:endParaRPr lang="th-TH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66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05"/>
          <p:cNvSpPr txBox="1">
            <a:spLocks/>
          </p:cNvSpPr>
          <p:nvPr/>
        </p:nvSpPr>
        <p:spPr>
          <a:xfrm>
            <a:off x="1773750" y="2730607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Use Case Diagram</a:t>
            </a:r>
            <a:endParaRPr lang="en-US" sz="4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Shape 206"/>
          <p:cNvSpPr txBox="1">
            <a:spLocks/>
          </p:cNvSpPr>
          <p:nvPr/>
        </p:nvSpPr>
        <p:spPr>
          <a:xfrm>
            <a:off x="1773750" y="3861048"/>
            <a:ext cx="5596500" cy="55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◎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◉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th-TH" sz="2400" dirty="0" smtClean="0">
                <a:solidFill>
                  <a:schemeClr val="bg1">
                    <a:lumMod val="6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แผนภาพ</a:t>
            </a:r>
            <a:r>
              <a:rPr lang="th-TH" sz="2400" dirty="0" err="1" smtClean="0">
                <a:solidFill>
                  <a:schemeClr val="bg1">
                    <a:lumMod val="6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ยูสเคส</a:t>
            </a:r>
            <a:endParaRPr lang="th-TH" sz="2400" dirty="0">
              <a:solidFill>
                <a:schemeClr val="bg1">
                  <a:lumMod val="65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9114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7025EDA-AF24-4907-A52B-C32AE8B3D367}"/>
              </a:ext>
            </a:extLst>
          </p:cNvPr>
          <p:cNvSpPr txBox="1"/>
          <p:nvPr/>
        </p:nvSpPr>
        <p:spPr>
          <a:xfrm>
            <a:off x="827584" y="2020330"/>
            <a:ext cx="1854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In The Past . . .</a:t>
            </a:r>
            <a:endParaRPr lang="th-TH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6" name="Picture 30">
            <a:extLst>
              <a:ext uri="{FF2B5EF4-FFF2-40B4-BE49-F238E27FC236}">
                <a16:creationId xmlns="" xmlns:a16="http://schemas.microsoft.com/office/drawing/2014/main" id="{6A22013E-45EB-4BAF-B855-FFA42A2D5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36" y="758637"/>
            <a:ext cx="2942572" cy="18658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37">
            <a:extLst>
              <a:ext uri="{FF2B5EF4-FFF2-40B4-BE49-F238E27FC236}">
                <a16:creationId xmlns="" xmlns:a16="http://schemas.microsoft.com/office/drawing/2014/main" id="{AC19FF5F-5B25-44CA-ADA9-6DDF22608EC3}"/>
              </a:ext>
            </a:extLst>
          </p:cNvPr>
          <p:cNvGrpSpPr/>
          <p:nvPr/>
        </p:nvGrpSpPr>
        <p:grpSpPr>
          <a:xfrm>
            <a:off x="6568693" y="427116"/>
            <a:ext cx="1215145" cy="920368"/>
            <a:chOff x="6732240" y="1165684"/>
            <a:chExt cx="1660644" cy="1214264"/>
          </a:xfrm>
        </p:grpSpPr>
        <p:sp>
          <p:nvSpPr>
            <p:cNvPr id="8" name="Oval 32">
              <a:extLst>
                <a:ext uri="{FF2B5EF4-FFF2-40B4-BE49-F238E27FC236}">
                  <a16:creationId xmlns="" xmlns:a16="http://schemas.microsoft.com/office/drawing/2014/main" id="{B8F1EDF3-93F3-43AE-976D-DB33C7DEAC84}"/>
                </a:ext>
              </a:extLst>
            </p:cNvPr>
            <p:cNvSpPr/>
            <p:nvPr/>
          </p:nvSpPr>
          <p:spPr bwMode="auto">
            <a:xfrm>
              <a:off x="6732240" y="2123564"/>
              <a:ext cx="81300" cy="813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Oval 33">
              <a:extLst>
                <a:ext uri="{FF2B5EF4-FFF2-40B4-BE49-F238E27FC236}">
                  <a16:creationId xmlns="" xmlns:a16="http://schemas.microsoft.com/office/drawing/2014/main" id="{240CF15C-A657-4C2E-884E-AFE81025B385}"/>
                </a:ext>
              </a:extLst>
            </p:cNvPr>
            <p:cNvSpPr/>
            <p:nvPr/>
          </p:nvSpPr>
          <p:spPr bwMode="auto">
            <a:xfrm>
              <a:off x="6836820" y="1949776"/>
              <a:ext cx="129952" cy="12995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Oval 34">
              <a:extLst>
                <a:ext uri="{FF2B5EF4-FFF2-40B4-BE49-F238E27FC236}">
                  <a16:creationId xmlns="" xmlns:a16="http://schemas.microsoft.com/office/drawing/2014/main" id="{F63CE2B0-EC55-4E56-B00B-EB21C382AEA0}"/>
                </a:ext>
              </a:extLst>
            </p:cNvPr>
            <p:cNvSpPr/>
            <p:nvPr/>
          </p:nvSpPr>
          <p:spPr bwMode="auto">
            <a:xfrm>
              <a:off x="7020272" y="1772816"/>
              <a:ext cx="158348" cy="15834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1" name="Picture 36">
              <a:extLst>
                <a:ext uri="{FF2B5EF4-FFF2-40B4-BE49-F238E27FC236}">
                  <a16:creationId xmlns="" xmlns:a16="http://schemas.microsoft.com/office/drawing/2014/main" id="{B6E6FEC5-97FA-401A-910E-F264EDEF5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20" y="1165684"/>
              <a:ext cx="1214264" cy="1214264"/>
            </a:xfrm>
            <a:prstGeom prst="rect">
              <a:avLst/>
            </a:prstGeom>
          </p:spPr>
        </p:pic>
      </p:grpSp>
      <p:pic>
        <p:nvPicPr>
          <p:cNvPr id="12" name="Picture 39">
            <a:extLst>
              <a:ext uri="{FF2B5EF4-FFF2-40B4-BE49-F238E27FC236}">
                <a16:creationId xmlns="" xmlns:a16="http://schemas.microsoft.com/office/drawing/2014/main" id="{C3C8D6D2-1277-42DE-B258-290F420B5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47" y="3151293"/>
            <a:ext cx="2496929" cy="18323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65E1B6A-2113-49DE-84AB-BC8E8752E31E}"/>
              </a:ext>
            </a:extLst>
          </p:cNvPr>
          <p:cNvSpPr txBox="1"/>
          <p:nvPr/>
        </p:nvSpPr>
        <p:spPr>
          <a:xfrm>
            <a:off x="7027448" y="1423431"/>
            <a:ext cx="1325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Shopping</a:t>
            </a:r>
            <a:endParaRPr lang="th-TH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UPC" pitchFamily="18" charset="-34"/>
              <a:cs typeface="AngsanaUPC" pitchFamily="18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8CA9D9D-84A4-4CEF-AA5D-6EC8EF49B60B}"/>
              </a:ext>
            </a:extLst>
          </p:cNvPr>
          <p:cNvSpPr txBox="1"/>
          <p:nvPr/>
        </p:nvSpPr>
        <p:spPr>
          <a:xfrm>
            <a:off x="1307693" y="4847143"/>
            <a:ext cx="1111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Driving</a:t>
            </a:r>
            <a:endParaRPr lang="th-TH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="" xmlns:a16="http://schemas.microsoft.com/office/drawing/2014/main" id="{829523AF-1B9C-4F75-B6B4-121895B63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119" y="2890215"/>
            <a:ext cx="2617978" cy="16850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5DD07FD-FEC7-4E14-B719-4E1B6847EFE0}"/>
              </a:ext>
            </a:extLst>
          </p:cNvPr>
          <p:cNvSpPr txBox="1"/>
          <p:nvPr/>
        </p:nvSpPr>
        <p:spPr>
          <a:xfrm>
            <a:off x="6645217" y="4395588"/>
            <a:ext cx="227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Take a lot of time</a:t>
            </a:r>
            <a:endParaRPr lang="th-TH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UPC" pitchFamily="18" charset="-34"/>
              <a:cs typeface="AngsanaUPC" pitchFamily="18" charset="-34"/>
            </a:endParaRPr>
          </a:p>
        </p:txBody>
      </p:sp>
      <p:sp>
        <p:nvSpPr>
          <p:cNvPr id="17" name="รูปร่าง 16"/>
          <p:cNvSpPr/>
          <p:nvPr/>
        </p:nvSpPr>
        <p:spPr>
          <a:xfrm rot="4396374">
            <a:off x="1384689" y="1991017"/>
            <a:ext cx="5711390" cy="3637842"/>
          </a:xfrm>
          <a:prstGeom prst="swooshArrow">
            <a:avLst>
              <a:gd name="adj1" fmla="val 16310"/>
              <a:gd name="adj2" fmla="val 31370"/>
            </a:avLst>
          </a:prstGeo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162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กลุ่ม 2"/>
          <p:cNvGrpSpPr/>
          <p:nvPr/>
        </p:nvGrpSpPr>
        <p:grpSpPr>
          <a:xfrm>
            <a:off x="1475656" y="2594400"/>
            <a:ext cx="649538" cy="1459324"/>
            <a:chOff x="7721617" y="2060848"/>
            <a:chExt cx="649538" cy="1459324"/>
          </a:xfrm>
        </p:grpSpPr>
        <p:grpSp>
          <p:nvGrpSpPr>
            <p:cNvPr id="5" name="กลุ่ม 4"/>
            <p:cNvGrpSpPr/>
            <p:nvPr/>
          </p:nvGrpSpPr>
          <p:grpSpPr>
            <a:xfrm>
              <a:off x="7812360" y="2060848"/>
              <a:ext cx="468052" cy="828092"/>
              <a:chOff x="3275856" y="1052736"/>
              <a:chExt cx="936104" cy="1620180"/>
            </a:xfrm>
          </p:grpSpPr>
          <p:sp>
            <p:nvSpPr>
              <p:cNvPr id="7" name="วงรี 6"/>
              <p:cNvSpPr/>
              <p:nvPr/>
            </p:nvSpPr>
            <p:spPr>
              <a:xfrm>
                <a:off x="3491880" y="1052736"/>
                <a:ext cx="504056" cy="50405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>
                  <a:latin typeface="TH Sarabun New" pitchFamily="34" charset="-34"/>
                  <a:cs typeface="TH Sarabun New" pitchFamily="34" charset="-34"/>
                </a:endParaRPr>
              </a:p>
            </p:txBody>
          </p:sp>
          <p:cxnSp>
            <p:nvCxnSpPr>
              <p:cNvPr id="8" name="ตัวเชื่อมต่อตรง 7"/>
              <p:cNvCxnSpPr>
                <a:stCxn id="7" idx="4"/>
              </p:cNvCxnSpPr>
              <p:nvPr/>
            </p:nvCxnSpPr>
            <p:spPr>
              <a:xfrm>
                <a:off x="3743908" y="1556792"/>
                <a:ext cx="0" cy="6480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ตัวเชื่อมต่อตรง 8"/>
              <p:cNvCxnSpPr/>
              <p:nvPr/>
            </p:nvCxnSpPr>
            <p:spPr>
              <a:xfrm flipH="1">
                <a:off x="3419872" y="2204864"/>
                <a:ext cx="324036" cy="4680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ตัวเชื่อมต่อตรง 9"/>
              <p:cNvCxnSpPr/>
              <p:nvPr/>
            </p:nvCxnSpPr>
            <p:spPr>
              <a:xfrm>
                <a:off x="3743908" y="2204864"/>
                <a:ext cx="324036" cy="4680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ตัวเชื่อมต่อตรง 10"/>
              <p:cNvCxnSpPr/>
              <p:nvPr/>
            </p:nvCxnSpPr>
            <p:spPr>
              <a:xfrm>
                <a:off x="3275856" y="1700808"/>
                <a:ext cx="93610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/>
            <p:cNvSpPr txBox="1"/>
            <p:nvPr/>
          </p:nvSpPr>
          <p:spPr>
            <a:xfrm>
              <a:off x="7721617" y="2996952"/>
              <a:ext cx="6495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TH Sarabun New" pitchFamily="34" charset="-34"/>
                  <a:cs typeface="TH Sarabun New" pitchFamily="34" charset="-34"/>
                </a:rPr>
                <a:t>USER</a:t>
              </a:r>
            </a:p>
            <a:p>
              <a:pPr algn="ctr"/>
              <a:r>
                <a:rPr lang="en-US" b="1" dirty="0" smtClean="0">
                  <a:latin typeface="TH Sarabun New" pitchFamily="34" charset="-34"/>
                  <a:cs typeface="TH Sarabun New" pitchFamily="34" charset="-34"/>
                </a:rPr>
                <a:t>(Admin)</a:t>
              </a:r>
              <a:endParaRPr lang="th-TH" b="1" dirty="0">
                <a:latin typeface="TH Sarabun New" pitchFamily="34" charset="-34"/>
                <a:cs typeface="TH Sarabun New" pitchFamily="34" charset="-34"/>
              </a:endParaRPr>
            </a:p>
          </p:txBody>
        </p:sp>
      </p:grpSp>
      <p:sp>
        <p:nvSpPr>
          <p:cNvPr id="12" name="วงรี 11"/>
          <p:cNvSpPr/>
          <p:nvPr/>
        </p:nvSpPr>
        <p:spPr>
          <a:xfrm>
            <a:off x="5152514" y="332656"/>
            <a:ext cx="1728192" cy="6480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เข้าสู่ระบบ</a:t>
            </a:r>
            <a:endParaRPr lang="th-TH" sz="1600" dirty="0">
              <a:solidFill>
                <a:schemeClr val="tx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3" name="วงรี 12"/>
          <p:cNvSpPr/>
          <p:nvPr/>
        </p:nvSpPr>
        <p:spPr>
          <a:xfrm>
            <a:off x="5152514" y="1340768"/>
            <a:ext cx="1728192" cy="6480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สมัครสมาชิก</a:t>
            </a:r>
            <a:endParaRPr lang="th-TH" sz="1600" dirty="0">
              <a:solidFill>
                <a:schemeClr val="tx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4" name="วงรี 13"/>
          <p:cNvSpPr/>
          <p:nvPr/>
        </p:nvSpPr>
        <p:spPr>
          <a:xfrm>
            <a:off x="5152514" y="2321333"/>
            <a:ext cx="1728192" cy="6480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ค้นหาภาพยนตร์</a:t>
            </a:r>
            <a:endParaRPr lang="th-TH" sz="1600" dirty="0">
              <a:solidFill>
                <a:schemeClr val="tx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5" name="วงรี 14"/>
          <p:cNvSpPr/>
          <p:nvPr/>
        </p:nvSpPr>
        <p:spPr>
          <a:xfrm>
            <a:off x="5152514" y="3284984"/>
            <a:ext cx="1728192" cy="6480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ดูรายละเอียดภาพยนตร์</a:t>
            </a:r>
            <a:endParaRPr lang="th-TH" sz="1600" dirty="0">
              <a:solidFill>
                <a:schemeClr val="tx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20" name="วงรี 19"/>
          <p:cNvSpPr/>
          <p:nvPr/>
        </p:nvSpPr>
        <p:spPr>
          <a:xfrm>
            <a:off x="5152514" y="4341769"/>
            <a:ext cx="1728192" cy="6480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ให้คะแนนภาพยนตร์</a:t>
            </a:r>
            <a:endParaRPr lang="th-TH" sz="1600" dirty="0">
              <a:solidFill>
                <a:schemeClr val="tx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21" name="วงรี 20"/>
          <p:cNvSpPr/>
          <p:nvPr/>
        </p:nvSpPr>
        <p:spPr>
          <a:xfrm>
            <a:off x="5152514" y="5301208"/>
            <a:ext cx="1728192" cy="6480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แสดงความคิดเห็น</a:t>
            </a:r>
            <a:endParaRPr lang="th-TH" sz="1600" dirty="0">
              <a:solidFill>
                <a:schemeClr val="tx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22" name="ตัวเชื่อมต่อตรง 21"/>
          <p:cNvCxnSpPr>
            <a:stCxn id="12" idx="2"/>
          </p:cNvCxnSpPr>
          <p:nvPr/>
        </p:nvCxnSpPr>
        <p:spPr>
          <a:xfrm flipH="1">
            <a:off x="2195736" y="656692"/>
            <a:ext cx="2956778" cy="23127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ตัวเชื่อมต่อตรง 23"/>
          <p:cNvCxnSpPr>
            <a:stCxn id="13" idx="2"/>
          </p:cNvCxnSpPr>
          <p:nvPr/>
        </p:nvCxnSpPr>
        <p:spPr>
          <a:xfrm flipH="1">
            <a:off x="2195736" y="1664804"/>
            <a:ext cx="2956778" cy="13046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ตัวเชื่อมต่อตรง 25"/>
          <p:cNvCxnSpPr>
            <a:stCxn id="14" idx="2"/>
          </p:cNvCxnSpPr>
          <p:nvPr/>
        </p:nvCxnSpPr>
        <p:spPr>
          <a:xfrm flipH="1">
            <a:off x="2195736" y="2645369"/>
            <a:ext cx="2956778" cy="3240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ตัวเชื่อมต่อตรง 27"/>
          <p:cNvCxnSpPr>
            <a:stCxn id="15" idx="2"/>
          </p:cNvCxnSpPr>
          <p:nvPr/>
        </p:nvCxnSpPr>
        <p:spPr>
          <a:xfrm flipH="1" flipV="1">
            <a:off x="2195736" y="2969405"/>
            <a:ext cx="2956778" cy="6396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ตัวเชื่อมต่อตรง 29"/>
          <p:cNvCxnSpPr>
            <a:stCxn id="20" idx="2"/>
          </p:cNvCxnSpPr>
          <p:nvPr/>
        </p:nvCxnSpPr>
        <p:spPr>
          <a:xfrm flipH="1" flipV="1">
            <a:off x="2195736" y="2969405"/>
            <a:ext cx="2956778" cy="1696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ตัวเชื่อมต่อตรง 31"/>
          <p:cNvCxnSpPr>
            <a:stCxn id="21" idx="2"/>
          </p:cNvCxnSpPr>
          <p:nvPr/>
        </p:nvCxnSpPr>
        <p:spPr>
          <a:xfrm flipH="1" flipV="1">
            <a:off x="2195736" y="2969405"/>
            <a:ext cx="2956778" cy="26558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30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ข้อความ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3" name="ตัวแทนหมายเลขภาพนิ่ง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smtClean="0">
                <a:latin typeface="TH Sarabun New" pitchFamily="34" charset="-34"/>
                <a:cs typeface="TH Sarabun New" pitchFamily="34" charset="-34"/>
              </a:rPr>
              <a:t>21</a:t>
            </a:fld>
            <a:endParaRPr lang="en" sz="1400">
              <a:latin typeface="TH Sarabun New" pitchFamily="34" charset="-34"/>
              <a:cs typeface="TH Sarabun New" pitchFamily="34" charset="-34"/>
            </a:endParaRPr>
          </a:p>
        </p:txBody>
      </p:sp>
      <p:grpSp>
        <p:nvGrpSpPr>
          <p:cNvPr id="39" name="กลุ่ม 38"/>
          <p:cNvGrpSpPr/>
          <p:nvPr/>
        </p:nvGrpSpPr>
        <p:grpSpPr>
          <a:xfrm>
            <a:off x="6876255" y="2473732"/>
            <a:ext cx="649538" cy="1459324"/>
            <a:chOff x="7721617" y="2060848"/>
            <a:chExt cx="649538" cy="1459324"/>
          </a:xfrm>
        </p:grpSpPr>
        <p:grpSp>
          <p:nvGrpSpPr>
            <p:cNvPr id="35" name="กลุ่ม 34"/>
            <p:cNvGrpSpPr/>
            <p:nvPr/>
          </p:nvGrpSpPr>
          <p:grpSpPr>
            <a:xfrm>
              <a:off x="7812360" y="2060848"/>
              <a:ext cx="468052" cy="828092"/>
              <a:chOff x="3275856" y="1052736"/>
              <a:chExt cx="936104" cy="1620180"/>
            </a:xfrm>
          </p:grpSpPr>
          <p:sp>
            <p:nvSpPr>
              <p:cNvPr id="5" name="วงรี 4"/>
              <p:cNvSpPr/>
              <p:nvPr/>
            </p:nvSpPr>
            <p:spPr>
              <a:xfrm>
                <a:off x="3491880" y="1052736"/>
                <a:ext cx="504056" cy="50405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>
                  <a:latin typeface="TH Sarabun New" pitchFamily="34" charset="-34"/>
                  <a:cs typeface="TH Sarabun New" pitchFamily="34" charset="-34"/>
                </a:endParaRPr>
              </a:p>
            </p:txBody>
          </p:sp>
          <p:cxnSp>
            <p:nvCxnSpPr>
              <p:cNvPr id="7" name="ตัวเชื่อมต่อตรง 6"/>
              <p:cNvCxnSpPr>
                <a:stCxn id="5" idx="4"/>
              </p:cNvCxnSpPr>
              <p:nvPr/>
            </p:nvCxnSpPr>
            <p:spPr>
              <a:xfrm>
                <a:off x="3743908" y="1556792"/>
                <a:ext cx="0" cy="6480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ตัวเชื่อมต่อตรง 10"/>
              <p:cNvCxnSpPr/>
              <p:nvPr/>
            </p:nvCxnSpPr>
            <p:spPr>
              <a:xfrm flipH="1">
                <a:off x="3419872" y="2204864"/>
                <a:ext cx="324036" cy="4680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ตัวเชื่อมต่อตรง 12"/>
              <p:cNvCxnSpPr/>
              <p:nvPr/>
            </p:nvCxnSpPr>
            <p:spPr>
              <a:xfrm>
                <a:off x="3743908" y="2204864"/>
                <a:ext cx="324036" cy="46805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ตัวเชื่อมต่อตรง 25"/>
              <p:cNvCxnSpPr/>
              <p:nvPr/>
            </p:nvCxnSpPr>
            <p:spPr>
              <a:xfrm>
                <a:off x="3275856" y="1700808"/>
                <a:ext cx="93610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/>
            <p:cNvSpPr txBox="1"/>
            <p:nvPr/>
          </p:nvSpPr>
          <p:spPr>
            <a:xfrm>
              <a:off x="7721617" y="2996952"/>
              <a:ext cx="6495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TH Sarabun New" pitchFamily="34" charset="-34"/>
                  <a:cs typeface="TH Sarabun New" pitchFamily="34" charset="-34"/>
                </a:rPr>
                <a:t>USER</a:t>
              </a:r>
            </a:p>
            <a:p>
              <a:pPr algn="ctr"/>
              <a:r>
                <a:rPr lang="en-US" b="1" dirty="0" smtClean="0">
                  <a:latin typeface="TH Sarabun New" pitchFamily="34" charset="-34"/>
                  <a:cs typeface="TH Sarabun New" pitchFamily="34" charset="-34"/>
                </a:rPr>
                <a:t>(Admin)</a:t>
              </a:r>
              <a:endParaRPr lang="th-TH" b="1" dirty="0">
                <a:latin typeface="TH Sarabun New" pitchFamily="34" charset="-34"/>
                <a:cs typeface="TH Sarabun New" pitchFamily="34" charset="-34"/>
              </a:endParaRPr>
            </a:p>
          </p:txBody>
        </p:sp>
      </p:grpSp>
      <p:sp>
        <p:nvSpPr>
          <p:cNvPr id="40" name="วงรี 39"/>
          <p:cNvSpPr/>
          <p:nvPr/>
        </p:nvSpPr>
        <p:spPr>
          <a:xfrm>
            <a:off x="2123728" y="1106038"/>
            <a:ext cx="1728192" cy="6480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เข้าสู่ระบบ</a:t>
            </a:r>
            <a:endParaRPr lang="th-TH" sz="1600" dirty="0">
              <a:solidFill>
                <a:schemeClr val="tx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1" name="วงรี 40"/>
          <p:cNvSpPr/>
          <p:nvPr/>
        </p:nvSpPr>
        <p:spPr>
          <a:xfrm>
            <a:off x="2123728" y="2083747"/>
            <a:ext cx="1728192" cy="6480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ค้นหาภาพยนตร์</a:t>
            </a:r>
            <a:endParaRPr lang="th-TH" sz="1600" dirty="0">
              <a:solidFill>
                <a:schemeClr val="tx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2" name="วงรี 41"/>
          <p:cNvSpPr/>
          <p:nvPr/>
        </p:nvSpPr>
        <p:spPr>
          <a:xfrm>
            <a:off x="2123728" y="3079540"/>
            <a:ext cx="1728192" cy="6480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จัดการภาพยนตร์</a:t>
            </a:r>
            <a:endParaRPr lang="th-TH" sz="1600" dirty="0">
              <a:solidFill>
                <a:schemeClr val="tx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3" name="วงรี 42"/>
          <p:cNvSpPr/>
          <p:nvPr/>
        </p:nvSpPr>
        <p:spPr>
          <a:xfrm>
            <a:off x="2123728" y="4166378"/>
            <a:ext cx="1728192" cy="6480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dirty="0" smtClean="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rPr>
              <a:t>จัดการผู้ใช้</a:t>
            </a:r>
            <a:endParaRPr lang="th-TH" sz="1600" dirty="0">
              <a:solidFill>
                <a:schemeClr val="tx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51" name="ตัวเชื่อมต่อตรง 50"/>
          <p:cNvCxnSpPr>
            <a:stCxn id="40" idx="6"/>
          </p:cNvCxnSpPr>
          <p:nvPr/>
        </p:nvCxnSpPr>
        <p:spPr>
          <a:xfrm>
            <a:off x="3851920" y="1430074"/>
            <a:ext cx="3024335" cy="14669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ตัวเชื่อมต่อตรง 52"/>
          <p:cNvCxnSpPr>
            <a:stCxn id="41" idx="6"/>
          </p:cNvCxnSpPr>
          <p:nvPr/>
        </p:nvCxnSpPr>
        <p:spPr>
          <a:xfrm>
            <a:off x="3851920" y="2407783"/>
            <a:ext cx="3024335" cy="489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ตัวเชื่อมต่อตรง 54"/>
          <p:cNvCxnSpPr>
            <a:stCxn id="42" idx="6"/>
          </p:cNvCxnSpPr>
          <p:nvPr/>
        </p:nvCxnSpPr>
        <p:spPr>
          <a:xfrm flipV="1">
            <a:off x="3851920" y="2896980"/>
            <a:ext cx="3024335" cy="5065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ตัวเชื่อมต่อตรง 57"/>
          <p:cNvCxnSpPr>
            <a:stCxn id="43" idx="6"/>
          </p:cNvCxnSpPr>
          <p:nvPr/>
        </p:nvCxnSpPr>
        <p:spPr>
          <a:xfrm flipV="1">
            <a:off x="3851920" y="2896980"/>
            <a:ext cx="3024335" cy="15934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93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05"/>
          <p:cNvSpPr txBox="1">
            <a:spLocks/>
          </p:cNvSpPr>
          <p:nvPr/>
        </p:nvSpPr>
        <p:spPr>
          <a:xfrm>
            <a:off x="971600" y="2636912"/>
            <a:ext cx="763284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NOSQL </a:t>
            </a:r>
            <a:r>
              <a:rPr lang="en-US" sz="6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Database design</a:t>
            </a:r>
          </a:p>
        </p:txBody>
      </p:sp>
      <p:sp>
        <p:nvSpPr>
          <p:cNvPr id="5" name="Shape 206"/>
          <p:cNvSpPr txBox="1">
            <a:spLocks/>
          </p:cNvSpPr>
          <p:nvPr/>
        </p:nvSpPr>
        <p:spPr>
          <a:xfrm>
            <a:off x="1980803" y="3717032"/>
            <a:ext cx="561662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◎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◉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h-TH" sz="2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ออกแบบฐานข้อมูลโน</a:t>
            </a:r>
            <a:r>
              <a:rPr lang="th-TH" sz="2400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เอส</a:t>
            </a:r>
            <a:r>
              <a:rPr lang="th-TH" sz="2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คิว</a:t>
            </a:r>
            <a:r>
              <a:rPr lang="th-TH" sz="2400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แอล</a:t>
            </a:r>
            <a:r>
              <a:rPr lang="th-TH" sz="2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โดยใช้ซี</a:t>
            </a:r>
            <a:r>
              <a:rPr lang="th-TH" sz="2400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เอส</a:t>
            </a:r>
            <a:r>
              <a:rPr lang="th-TH" sz="2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วีไฟล์</a:t>
            </a:r>
          </a:p>
        </p:txBody>
      </p:sp>
    </p:spTree>
    <p:extLst>
      <p:ext uri="{BB962C8B-B14F-4D97-AF65-F5344CB8AC3E}">
        <p14:creationId xmlns:p14="http://schemas.microsoft.com/office/powerpoint/2010/main" val="164319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1792" y="1375957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ไฟล์สำหรับเก็บภาพยนตร์</a:t>
            </a:r>
            <a:endParaRPr lang="th-TH" sz="2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3293468" y="410236"/>
            <a:ext cx="25571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m</a:t>
            </a:r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ovie.csv</a:t>
            </a:r>
            <a:endParaRPr lang="th-TH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7" name="ตัวเชื่อมต่อตรง 6"/>
          <p:cNvCxnSpPr/>
          <p:nvPr/>
        </p:nvCxnSpPr>
        <p:spPr>
          <a:xfrm>
            <a:off x="1907716" y="1333566"/>
            <a:ext cx="532859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729" y="1837622"/>
            <a:ext cx="5517057" cy="4310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860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2" y="2890462"/>
            <a:ext cx="8803021" cy="1497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91792" y="1375957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ไฟล์สำหรับเก็บข้อมูลผู้ใช้</a:t>
            </a:r>
            <a:endParaRPr lang="th-TH" sz="2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3443349" y="423927"/>
            <a:ext cx="22573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user.csv</a:t>
            </a:r>
            <a:endParaRPr lang="th-TH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7" name="ตัวเชื่อมต่อตรง 6"/>
          <p:cNvCxnSpPr/>
          <p:nvPr/>
        </p:nvCxnSpPr>
        <p:spPr>
          <a:xfrm>
            <a:off x="1907716" y="1333566"/>
            <a:ext cx="532859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00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64" y="1916832"/>
            <a:ext cx="3344456" cy="4044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91792" y="1375957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ไฟล์สำหรับเก็บคะแนนภาพยนตร์</a:t>
            </a:r>
            <a:endParaRPr lang="th-TH" sz="2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3182061" y="441180"/>
            <a:ext cx="27799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Rating.csv</a:t>
            </a:r>
            <a:endParaRPr lang="th-TH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7" name="ตัวเชื่อมต่อตรง 6"/>
          <p:cNvCxnSpPr/>
          <p:nvPr/>
        </p:nvCxnSpPr>
        <p:spPr>
          <a:xfrm>
            <a:off x="1907716" y="1333566"/>
            <a:ext cx="532859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1916833"/>
            <a:ext cx="3658249" cy="4044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005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05"/>
          <p:cNvSpPr txBox="1">
            <a:spLocks/>
          </p:cNvSpPr>
          <p:nvPr/>
        </p:nvSpPr>
        <p:spPr>
          <a:xfrm>
            <a:off x="94787" y="2636912"/>
            <a:ext cx="895442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RECommendation</a:t>
            </a:r>
            <a:r>
              <a:rPr lang="en-US" sz="6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 result</a:t>
            </a:r>
            <a:endParaRPr lang="en-US" sz="6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Shape 206"/>
          <p:cNvSpPr txBox="1">
            <a:spLocks/>
          </p:cNvSpPr>
          <p:nvPr/>
        </p:nvSpPr>
        <p:spPr>
          <a:xfrm>
            <a:off x="1773750" y="3861048"/>
            <a:ext cx="5596500" cy="55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◎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◉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h-TH" sz="2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ตัวอย่าง ผลลัพธ์ของระบบแนะนำภาพยนตร์</a:t>
            </a:r>
          </a:p>
        </p:txBody>
      </p:sp>
    </p:spTree>
    <p:extLst>
      <p:ext uri="{BB962C8B-B14F-4D97-AF65-F5344CB8AC3E}">
        <p14:creationId xmlns:p14="http://schemas.microsoft.com/office/powerpoint/2010/main" val="290514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1840" y="3717032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 smtClean="0">
                <a:latin typeface="TH Sarabun New" pitchFamily="34" charset="-34"/>
                <a:cs typeface="TH Sarabun New" pitchFamily="34" charset="-34"/>
              </a:rPr>
              <a:t>รอใส่รูปผลลัพธ์ และจอแสดงผล</a:t>
            </a:r>
            <a:endParaRPr lang="th-TH" sz="2400" dirty="0"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87795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9"/>
          <p:cNvGrpSpPr/>
          <p:nvPr/>
        </p:nvGrpSpPr>
        <p:grpSpPr>
          <a:xfrm>
            <a:off x="857369" y="2038147"/>
            <a:ext cx="7704856" cy="792445"/>
            <a:chOff x="2984973" y="1131591"/>
            <a:chExt cx="5611091" cy="576000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10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1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88072" y="1285365"/>
              <a:ext cx="569802" cy="268454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01</a:t>
              </a: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3667248" y="1251807"/>
              <a:ext cx="4752528" cy="335568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th-TH" altLang="ko-KR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จัดการปัญหาข้อมูลจำนวนมากที่ใช้วิเคราะห์ความต้องการของผู้ใช้งาน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</p:grpSp>
      <p:grpSp>
        <p:nvGrpSpPr>
          <p:cNvPr id="15" name="Group 30"/>
          <p:cNvGrpSpPr/>
          <p:nvPr/>
        </p:nvGrpSpPr>
        <p:grpSpPr>
          <a:xfrm>
            <a:off x="857368" y="3195745"/>
            <a:ext cx="7704857" cy="820204"/>
            <a:chOff x="2984973" y="2023433"/>
            <a:chExt cx="5611091" cy="576000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16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17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88072" y="2181750"/>
              <a:ext cx="569802" cy="25936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02</a:t>
              </a: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3667249" y="2176488"/>
              <a:ext cx="4752528" cy="324211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th-TH" altLang="ko-KR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ลดการตัดสินใจในการเลือกเนื้อหาหรือภาพยนตร์ที่ผู้ใช้ต้องการ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</p:grpSp>
      <p:grpSp>
        <p:nvGrpSpPr>
          <p:cNvPr id="21" name="Group 31"/>
          <p:cNvGrpSpPr/>
          <p:nvPr/>
        </p:nvGrpSpPr>
        <p:grpSpPr>
          <a:xfrm>
            <a:off x="857368" y="4416390"/>
            <a:ext cx="7704857" cy="792446"/>
            <a:chOff x="2984973" y="2915275"/>
            <a:chExt cx="5611091" cy="576000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22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23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88072" y="3069049"/>
              <a:ext cx="569802" cy="268454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03</a:t>
              </a:r>
            </a:p>
          </p:txBody>
        </p:sp>
        <p:sp>
          <p:nvSpPr>
            <p:cNvPr id="25" name="TextBox 24"/>
            <p:cNvSpPr txBox="1"/>
            <p:nvPr/>
          </p:nvSpPr>
          <p:spPr bwMode="auto">
            <a:xfrm>
              <a:off x="3658689" y="3035491"/>
              <a:ext cx="4752528" cy="335568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th-TH" altLang="ko-KR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ดึงเอกลักษณ์ความชอบของผู้ใช้งานออกมาจากการเลือกชมภาพยนตร์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</p:grpSp>
      <p:sp>
        <p:nvSpPr>
          <p:cNvPr id="34" name="Shape 176"/>
          <p:cNvSpPr txBox="1">
            <a:spLocks noGrp="1"/>
          </p:cNvSpPr>
          <p:nvPr>
            <p:ph type="title"/>
          </p:nvPr>
        </p:nvSpPr>
        <p:spPr>
          <a:xfrm>
            <a:off x="611560" y="764704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ประโยชน์ที่คาดว่าจะได้รับ</a:t>
            </a:r>
            <a:endParaRPr sz="4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7"/>
          <p:cNvSpPr/>
          <p:nvPr/>
        </p:nvSpPr>
        <p:spPr>
          <a:xfrm>
            <a:off x="-34930" y="2606831"/>
            <a:ext cx="928745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176"/>
          <p:cNvSpPr txBox="1">
            <a:spLocks noGrp="1"/>
          </p:cNvSpPr>
          <p:nvPr>
            <p:ph type="title"/>
          </p:nvPr>
        </p:nvSpPr>
        <p:spPr>
          <a:xfrm>
            <a:off x="327338" y="260648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สรุปและแนวทางในการพัฒนาต่อ</a:t>
            </a:r>
            <a:endParaRPr sz="4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grpSp>
        <p:nvGrpSpPr>
          <p:cNvPr id="6" name="Shape 178"/>
          <p:cNvGrpSpPr/>
          <p:nvPr/>
        </p:nvGrpSpPr>
        <p:grpSpPr>
          <a:xfrm>
            <a:off x="3338271" y="1579604"/>
            <a:ext cx="2467458" cy="4572382"/>
            <a:chOff x="-6729413" y="-17360900"/>
            <a:chExt cx="26138326" cy="48436250"/>
          </a:xfrm>
        </p:grpSpPr>
        <p:sp>
          <p:nvSpPr>
            <p:cNvPr id="7" name="Shape 179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Shape 180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181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182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183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8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185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186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187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88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189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190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191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192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193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19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195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196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197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198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199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200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201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202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203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20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205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206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Shape 207"/>
          <p:cNvSpPr/>
          <p:nvPr/>
        </p:nvSpPr>
        <p:spPr>
          <a:xfrm>
            <a:off x="597334" y="2859933"/>
            <a:ext cx="2417702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buFontTx/>
              <a:buChar char="×"/>
            </a:pPr>
            <a:r>
              <a:rPr lang="th-TH" sz="2400" dirty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การเรียนรู้แบบเสริมกำลัง (</a:t>
            </a:r>
            <a:r>
              <a:rPr lang="en-US" sz="2400" dirty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Reinforcement Learning</a:t>
            </a:r>
            <a:r>
              <a:rPr lang="en-US" sz="2400" dirty="0" smtClean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)</a:t>
            </a:r>
          </a:p>
          <a:p>
            <a:pPr lvl="0"/>
            <a:endParaRPr lang="en-US" sz="2400" dirty="0" smtClean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  <a:p>
            <a:pPr marL="171450" lvl="0" indent="-171450">
              <a:buFontTx/>
              <a:buChar char="×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Flask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Framework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และ</a:t>
            </a: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ภาษา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Vue.JS</a:t>
            </a:r>
            <a:endParaRPr lang="en-US" sz="2400" dirty="0" smtClean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  <a:p>
            <a:pPr lvl="0"/>
            <a:endParaRPr lang="en-US" sz="2400" dirty="0" smtClean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  <a:p>
            <a:pPr marL="171450" lvl="0" indent="-171450">
              <a:buFontTx/>
              <a:buChar char="×"/>
            </a:pP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การวางแผนงาน</a:t>
            </a:r>
            <a:endParaRPr lang="th-TH" sz="2400" dirty="0" smtClean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  <a:p>
            <a:pPr lvl="0"/>
            <a:endParaRPr sz="2400" dirty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</p:txBody>
      </p:sp>
      <p:sp>
        <p:nvSpPr>
          <p:cNvPr id="36" name="Shape 208"/>
          <p:cNvSpPr/>
          <p:nvPr/>
        </p:nvSpPr>
        <p:spPr>
          <a:xfrm>
            <a:off x="6228184" y="2859933"/>
            <a:ext cx="2417702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buFont typeface="Wingdings" pitchFamily="2" charset="2"/>
              <a:buChar char="ü"/>
            </a:pPr>
            <a:r>
              <a:rPr lang="th-TH" sz="2400" dirty="0" smtClean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ศึกษา</a:t>
            </a:r>
            <a:r>
              <a:rPr lang="th-TH" sz="2400" dirty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และค้นคว้าข้อมูลเกี่ยวกับ</a:t>
            </a:r>
            <a:r>
              <a:rPr lang="th-TH" sz="2400" dirty="0" smtClean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แนวคิด</a:t>
            </a:r>
          </a:p>
          <a:p>
            <a:pPr lvl="0"/>
            <a:endParaRPr lang="th-TH" sz="2400" dirty="0" smtClean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  <a:p>
            <a:pPr marL="171450" lvl="0" indent="-171450">
              <a:buFont typeface="Wingdings" pitchFamily="2" charset="2"/>
              <a:buChar char="ü"/>
            </a:pP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ภาษา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ไพ</a:t>
            </a: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ทอน</a:t>
            </a:r>
          </a:p>
          <a:p>
            <a:pPr lvl="0"/>
            <a:endParaRPr lang="th-TH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  <a:p>
            <a:pPr marL="171450" lvl="0" indent="-171450">
              <a:buFont typeface="Wingdings" pitchFamily="2" charset="2"/>
              <a:buChar char="ü"/>
            </a:pP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การตรวจสอบแผนงาน</a:t>
            </a:r>
            <a:endParaRPr sz="2400" dirty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</p:txBody>
      </p:sp>
      <p:sp>
        <p:nvSpPr>
          <p:cNvPr id="37" name="สี่เหลี่ยมผืนผ้า 36"/>
          <p:cNvSpPr/>
          <p:nvPr/>
        </p:nvSpPr>
        <p:spPr>
          <a:xfrm>
            <a:off x="467544" y="2159515"/>
            <a:ext cx="25474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th-TH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H Sarabun New" pitchFamily="34" charset="-34"/>
                <a:ea typeface="Roboto Slab"/>
                <a:cs typeface="TH Sarabun New" pitchFamily="34" charset="-34"/>
                <a:sym typeface="Roboto Slab"/>
              </a:rPr>
              <a:t>อุปสรรค</a:t>
            </a:r>
            <a:r>
              <a:rPr lang="th-TH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H Sarabun New" pitchFamily="34" charset="-34"/>
                <a:ea typeface="Roboto Slab"/>
                <a:cs typeface="TH Sarabun New" pitchFamily="34" charset="-34"/>
                <a:sym typeface="Roboto Slab"/>
              </a:rPr>
              <a:t>และปัญหาที่พบ</a:t>
            </a:r>
            <a:endParaRPr lang="en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H Sarabun New" pitchFamily="34" charset="-34"/>
              <a:ea typeface="Roboto Slab"/>
              <a:cs typeface="TH Sarabun New" pitchFamily="34" charset="-34"/>
              <a:sym typeface="Roboto Slab"/>
            </a:endParaRPr>
          </a:p>
        </p:txBody>
      </p:sp>
      <p:sp>
        <p:nvSpPr>
          <p:cNvPr id="38" name="สี่เหลี่ยมผืนผ้า 37"/>
          <p:cNvSpPr/>
          <p:nvPr/>
        </p:nvSpPr>
        <p:spPr>
          <a:xfrm>
            <a:off x="6125605" y="2148986"/>
            <a:ext cx="23118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th-TH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H Sarabun New" pitchFamily="34" charset="-34"/>
                <a:cs typeface="TH Sarabun New" pitchFamily="34" charset="-34"/>
              </a:rPr>
              <a:t>แนวทางการแก้ปัญหา</a:t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5309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ภาพนิ่ง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cxnSp>
        <p:nvCxnSpPr>
          <p:cNvPr id="4" name="Shape 339"/>
          <p:cNvCxnSpPr/>
          <p:nvPr/>
        </p:nvCxnSpPr>
        <p:spPr>
          <a:xfrm>
            <a:off x="-4800" y="325057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617A86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5" name="Shape 340"/>
          <p:cNvSpPr txBox="1">
            <a:spLocks noGrp="1"/>
          </p:cNvSpPr>
          <p:nvPr>
            <p:ph type="title" idx="4294967295"/>
          </p:nvPr>
        </p:nvSpPr>
        <p:spPr>
          <a:xfrm>
            <a:off x="1187624" y="404664"/>
            <a:ext cx="6768752" cy="7920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 algn="ctr"/>
            <a:r>
              <a:rPr lang="th-TH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บทนำและกระบวนการ</a:t>
            </a:r>
            <a:endParaRPr sz="48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6" name="Shape 341"/>
          <p:cNvSpPr/>
          <p:nvPr/>
        </p:nvSpPr>
        <p:spPr>
          <a:xfrm>
            <a:off x="2537878" y="304087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" name="Shape 342"/>
          <p:cNvCxnSpPr>
            <a:endCxn id="19" idx="2"/>
          </p:cNvCxnSpPr>
          <p:nvPr/>
        </p:nvCxnSpPr>
        <p:spPr>
          <a:xfrm flipV="1">
            <a:off x="2747578" y="2938847"/>
            <a:ext cx="0" cy="349826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8" name="Shape 343"/>
          <p:cNvSpPr/>
          <p:nvPr/>
        </p:nvSpPr>
        <p:spPr>
          <a:xfrm>
            <a:off x="4362450" y="3040870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Shape 344"/>
          <p:cNvSpPr/>
          <p:nvPr/>
        </p:nvSpPr>
        <p:spPr>
          <a:xfrm>
            <a:off x="7956376" y="3040870"/>
            <a:ext cx="419100" cy="419400"/>
          </a:xfrm>
          <a:prstGeom prst="donut">
            <a:avLst>
              <a:gd name="adj" fmla="val 2410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" name="Shape 345"/>
          <p:cNvCxnSpPr/>
          <p:nvPr/>
        </p:nvCxnSpPr>
        <p:spPr>
          <a:xfrm>
            <a:off x="4571999" y="3288672"/>
            <a:ext cx="0" cy="374375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11" name="Shape 346"/>
          <p:cNvCxnSpPr>
            <a:endCxn id="25" idx="0"/>
          </p:cNvCxnSpPr>
          <p:nvPr/>
        </p:nvCxnSpPr>
        <p:spPr>
          <a:xfrm flipH="1">
            <a:off x="8165926" y="3301261"/>
            <a:ext cx="2" cy="378933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2" name="Shape 343"/>
          <p:cNvSpPr/>
          <p:nvPr/>
        </p:nvSpPr>
        <p:spPr>
          <a:xfrm>
            <a:off x="755576" y="3031328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" name="Shape 345"/>
          <p:cNvCxnSpPr/>
          <p:nvPr/>
        </p:nvCxnSpPr>
        <p:spPr>
          <a:xfrm>
            <a:off x="965126" y="3193403"/>
            <a:ext cx="0" cy="402519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4" name="Shape 341"/>
          <p:cNvSpPr/>
          <p:nvPr/>
        </p:nvSpPr>
        <p:spPr>
          <a:xfrm>
            <a:off x="6241132" y="304087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5" name="Shape 342"/>
          <p:cNvCxnSpPr>
            <a:endCxn id="23" idx="2"/>
          </p:cNvCxnSpPr>
          <p:nvPr/>
        </p:nvCxnSpPr>
        <p:spPr>
          <a:xfrm flipH="1" flipV="1">
            <a:off x="6450685" y="2941219"/>
            <a:ext cx="152" cy="347454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6" name="Shape 347"/>
          <p:cNvSpPr txBox="1"/>
          <p:nvPr/>
        </p:nvSpPr>
        <p:spPr>
          <a:xfrm>
            <a:off x="79791" y="3632461"/>
            <a:ext cx="177067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h-TH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xie One" charset="0"/>
                <a:cs typeface="TH Sarabun New" panose="020B0500040200020003" pitchFamily="34" charset="-34"/>
              </a:rPr>
              <a:t>ทางเลือกใหม่ในการขาย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17" name="Picture 7">
            <a:extLst>
              <a:ext uri="{FF2B5EF4-FFF2-40B4-BE49-F238E27FC236}">
                <a16:creationId xmlns="" xmlns:a16="http://schemas.microsoft.com/office/drawing/2014/main" id="{4642AAE1-5ADC-4A9F-8E0D-38A623B86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" y="4112609"/>
            <a:ext cx="898273" cy="15969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7658734-53C8-4DB7-9C03-03B487DD4A5E}"/>
              </a:ext>
            </a:extLst>
          </p:cNvPr>
          <p:cNvSpPr txBox="1"/>
          <p:nvPr/>
        </p:nvSpPr>
        <p:spPr>
          <a:xfrm>
            <a:off x="3792783" y="2733093"/>
            <a:ext cx="1558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000" b="1" i="1" dirty="0" smtClean="0">
                <a:solidFill>
                  <a:schemeClr val="accent6">
                    <a:lumMod val="75000"/>
                  </a:schemeClr>
                </a:solidFill>
                <a:latin typeface="Nixie One" charset="0"/>
                <a:cs typeface="TH Sarabun New" panose="020B0500040200020003" pitchFamily="34" charset="-34"/>
              </a:rPr>
              <a:t>ทำอย่างไรให้เกิดขึ้น</a:t>
            </a:r>
            <a:endParaRPr lang="th-TH" sz="2000" b="1" i="1" dirty="0">
              <a:solidFill>
                <a:schemeClr val="accent6">
                  <a:lumMod val="75000"/>
                </a:schemeClr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F19E22F-EAAF-47DF-8500-0AA921A5B510}"/>
              </a:ext>
            </a:extLst>
          </p:cNvPr>
          <p:cNvSpPr txBox="1"/>
          <p:nvPr/>
        </p:nvSpPr>
        <p:spPr>
          <a:xfrm>
            <a:off x="1763317" y="2569515"/>
            <a:ext cx="196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xie One" charset="0"/>
                <a:cs typeface="TH Sarabun New" panose="020B0500040200020003" pitchFamily="34" charset="-34"/>
              </a:rPr>
              <a:t>ทุกที่ ทุกเวลา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20" name="Picture 9">
            <a:extLst>
              <a:ext uri="{FF2B5EF4-FFF2-40B4-BE49-F238E27FC236}">
                <a16:creationId xmlns="" xmlns:a16="http://schemas.microsoft.com/office/drawing/2014/main" id="{DAFC5FD5-9A2B-4802-B5DD-BFFA073A97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547346"/>
            <a:ext cx="1800572" cy="93629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C87F84E-678A-4823-92BF-116A87A80034}"/>
              </a:ext>
            </a:extLst>
          </p:cNvPr>
          <p:cNvSpPr txBox="1"/>
          <p:nvPr/>
        </p:nvSpPr>
        <p:spPr>
          <a:xfrm>
            <a:off x="3606031" y="3678929"/>
            <a:ext cx="1931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xie One" charset="0"/>
                <a:cs typeface="TH Sarabun New" panose="020B0500040200020003" pitchFamily="34" charset="-34"/>
              </a:rPr>
              <a:t>ร้านขายยังจำเป็นอยู่หรือไม่ ?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22" name="Picture 18">
            <a:extLst>
              <a:ext uri="{FF2B5EF4-FFF2-40B4-BE49-F238E27FC236}">
                <a16:creationId xmlns="" xmlns:a16="http://schemas.microsoft.com/office/drawing/2014/main" id="{87C09A54-BF1A-4500-A326-ADFA49BC8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76" y="4144912"/>
            <a:ext cx="2742048" cy="153232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599E35B-22CF-4CE3-B6CF-0522231B27CF}"/>
              </a:ext>
            </a:extLst>
          </p:cNvPr>
          <p:cNvSpPr txBox="1"/>
          <p:nvPr/>
        </p:nvSpPr>
        <p:spPr>
          <a:xfrm>
            <a:off x="5814132" y="2571887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xie One" charset="0"/>
                <a:cs typeface="TH Sarabun New" panose="020B0500040200020003" pitchFamily="34" charset="-34"/>
              </a:rPr>
              <a:t>ประโยชน์ที่เกิดขึ้น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24" name="Picture 24">
            <a:extLst>
              <a:ext uri="{FF2B5EF4-FFF2-40B4-BE49-F238E27FC236}">
                <a16:creationId xmlns="" xmlns:a16="http://schemas.microsoft.com/office/drawing/2014/main" id="{BECC6179-3CFF-48EF-B297-BF5AB1137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56" y="1458210"/>
            <a:ext cx="1526362" cy="12790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AFC825B-019E-412E-8F7C-0A9167381C80}"/>
              </a:ext>
            </a:extLst>
          </p:cNvPr>
          <p:cNvSpPr txBox="1"/>
          <p:nvPr/>
        </p:nvSpPr>
        <p:spPr>
          <a:xfrm>
            <a:off x="7381897" y="3680194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xie One" charset="0"/>
                <a:cs typeface="TH Sarabun New" panose="020B0500040200020003" pitchFamily="34" charset="-34"/>
              </a:rPr>
              <a:t>วิเคราะห์พฤติกรรมผู้ใช้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26" name="Picture 13">
            <a:extLst>
              <a:ext uri="{FF2B5EF4-FFF2-40B4-BE49-F238E27FC236}">
                <a16:creationId xmlns="" xmlns:a16="http://schemas.microsoft.com/office/drawing/2014/main" id="{7A396AED-68C0-4DCD-AAD1-FD75181F63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7" t="-3212" r="-3587" b="-3212"/>
          <a:stretch/>
        </p:blipFill>
        <p:spPr>
          <a:xfrm>
            <a:off x="6900144" y="4081810"/>
            <a:ext cx="2297458" cy="172309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67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5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5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5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5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95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15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350"/>
                            </p:stCondLst>
                            <p:childTnLst>
                              <p:par>
                                <p:cTn id="5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4" grpId="0" animBg="1"/>
      <p:bldP spid="16" grpId="0"/>
      <p:bldP spid="18" grpId="0"/>
      <p:bldP spid="18" grpId="1"/>
      <p:bldP spid="19" grpId="0"/>
      <p:bldP spid="21" grpId="0"/>
      <p:bldP spid="23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533400" y="1882525"/>
            <a:ext cx="4015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US" sz="6000" b="1" dirty="0" err="1"/>
              <a:t>Question&amp;Answer</a:t>
            </a:r>
            <a:endParaRPr lang="en-US" sz="6000" b="1" dirty="0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533400" y="3405748"/>
            <a:ext cx="4015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None/>
            </a:pPr>
            <a:r>
              <a:rPr lang="th-TH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ขอบคุณครับ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6282450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Shape 121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Shape 122"/>
          <p:cNvCxnSpPr>
            <a:endCxn id="117" idx="6"/>
          </p:cNvCxnSpPr>
          <p:nvPr/>
        </p:nvCxnSpPr>
        <p:spPr>
          <a:xfrm flipH="1">
            <a:off x="7330800" y="2440126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Shape 123"/>
          <p:cNvSpPr/>
          <p:nvPr/>
        </p:nvSpPr>
        <p:spPr>
          <a:xfrm>
            <a:off x="5057825" y="1410050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Shape 124"/>
          <p:cNvGrpSpPr/>
          <p:nvPr/>
        </p:nvGrpSpPr>
        <p:grpSpPr>
          <a:xfrm>
            <a:off x="5517338" y="1899907"/>
            <a:ext cx="1156666" cy="1088243"/>
            <a:chOff x="5972700" y="2330200"/>
            <a:chExt cx="411625" cy="387275"/>
          </a:xfrm>
        </p:grpSpPr>
        <p:sp>
          <p:nvSpPr>
            <p:cNvPr id="125" name="Shape 12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579263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5865747" y="3416025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ctrTitle" idx="4294967295"/>
          </p:nvPr>
        </p:nvSpPr>
        <p:spPr>
          <a:xfrm>
            <a:off x="1637500" y="587125"/>
            <a:ext cx="5642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Hello!</a:t>
            </a:r>
            <a:endParaRPr sz="6000" b="1"/>
          </a:p>
        </p:txBody>
      </p:sp>
      <p:sp>
        <p:nvSpPr>
          <p:cNvPr id="86" name="Shape 86"/>
          <p:cNvSpPr txBox="1">
            <a:spLocks noGrp="1"/>
          </p:cNvSpPr>
          <p:nvPr>
            <p:ph type="subTitle" idx="4294967295"/>
          </p:nvPr>
        </p:nvSpPr>
        <p:spPr>
          <a:xfrm>
            <a:off x="1637500" y="1881750"/>
            <a:ext cx="5642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I am Jayden Smith</a:t>
            </a:r>
            <a:endParaRPr sz="3600" b="1"/>
          </a:p>
        </p:txBody>
      </p:sp>
      <p:sp>
        <p:nvSpPr>
          <p:cNvPr id="87" name="Shape 87"/>
          <p:cNvSpPr txBox="1">
            <a:spLocks noGrp="1"/>
          </p:cNvSpPr>
          <p:nvPr>
            <p:ph type="body" idx="4294967295"/>
          </p:nvPr>
        </p:nvSpPr>
        <p:spPr>
          <a:xfrm>
            <a:off x="1637500" y="2981075"/>
            <a:ext cx="34533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I am here because I love to give presentations. </a:t>
            </a:r>
            <a:endParaRPr sz="26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You can find me at:</a:t>
            </a:r>
            <a:endParaRPr sz="260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@username</a:t>
            </a:r>
            <a:endParaRPr sz="2600"/>
          </a:p>
        </p:txBody>
      </p:sp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309" y="3519586"/>
            <a:ext cx="1613400" cy="1613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89" name="Shape 89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Shape 90"/>
          <p:cNvCxnSpPr/>
          <p:nvPr/>
        </p:nvCxnSpPr>
        <p:spPr>
          <a:xfrm>
            <a:off x="7419812" y="4970090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Shape 91"/>
          <p:cNvCxnSpPr/>
          <p:nvPr/>
        </p:nvCxnSpPr>
        <p:spPr>
          <a:xfrm>
            <a:off x="7636225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CFD8DC"/>
                </a:solidFill>
              </a:rPr>
              <a:t>1.</a:t>
            </a:r>
            <a:endParaRPr sz="6000">
              <a:solidFill>
                <a:srgbClr val="CFD8DC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4294967295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Quotations are commonly printed as a </a:t>
            </a:r>
            <a:r>
              <a:rPr lang="en" b="1" dirty="0">
                <a:solidFill>
                  <a:srgbClr val="0091EA"/>
                </a:solidFill>
              </a:rPr>
              <a:t>means of inspiration</a:t>
            </a:r>
            <a:r>
              <a:rPr lang="en" dirty="0"/>
              <a:t> and to invoke philosophical thoughts from the reader.</a:t>
            </a:r>
            <a:endParaRPr dirty="0"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◎"/>
            </a:pPr>
            <a:r>
              <a:rPr lang="en"/>
              <a:t>Here you have a list of items</a:t>
            </a:r>
            <a:endParaRPr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◎"/>
            </a:pPr>
            <a:r>
              <a:rPr lang="en"/>
              <a:t>And some text</a:t>
            </a:r>
            <a:endParaRPr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◎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533400" y="1882525"/>
            <a:ext cx="4015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Big concept</a:t>
            </a:r>
            <a:endParaRPr sz="6000" b="1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533400" y="3405748"/>
            <a:ext cx="4015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6282450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Shape 121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Shape 122"/>
          <p:cNvCxnSpPr>
            <a:endCxn id="117" idx="6"/>
          </p:cNvCxnSpPr>
          <p:nvPr/>
        </p:nvCxnSpPr>
        <p:spPr>
          <a:xfrm flipH="1">
            <a:off x="7330800" y="2440126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Shape 123"/>
          <p:cNvSpPr/>
          <p:nvPr/>
        </p:nvSpPr>
        <p:spPr>
          <a:xfrm>
            <a:off x="5057825" y="1410050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Shape 124"/>
          <p:cNvGrpSpPr/>
          <p:nvPr/>
        </p:nvGrpSpPr>
        <p:grpSpPr>
          <a:xfrm>
            <a:off x="5517338" y="1899907"/>
            <a:ext cx="1156666" cy="1088243"/>
            <a:chOff x="5972700" y="2330200"/>
            <a:chExt cx="411625" cy="387275"/>
          </a:xfrm>
        </p:grpSpPr>
        <p:sp>
          <p:nvSpPr>
            <p:cNvPr id="125" name="Shape 12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681425" y="2224438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3315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A complex idea can be conveyed with just a single still image, namely making it possible to absorb large amounts of data quickly.</a:t>
            </a:r>
            <a:endParaRPr sz="2600"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075" y="2491100"/>
            <a:ext cx="3275700" cy="3275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Shape 155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5453575" y="3177700"/>
            <a:ext cx="3329100" cy="3329100"/>
          </a:xfrm>
          <a:prstGeom prst="ellipse">
            <a:avLst/>
          </a:prstGeom>
          <a:noFill/>
          <a:ln w="9525" cap="flat" cmpd="sng">
            <a:solidFill>
              <a:srgbClr val="ECEFF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Want big impact?</a:t>
            </a:r>
            <a:endParaRPr sz="2400" b="1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big image.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ภาพนิ่ง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5" name="Shape 197"/>
          <p:cNvSpPr txBox="1">
            <a:spLocks/>
          </p:cNvSpPr>
          <p:nvPr/>
        </p:nvSpPr>
        <p:spPr>
          <a:xfrm>
            <a:off x="683568" y="404664"/>
            <a:ext cx="7772400" cy="79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th-TH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ขอบเขตโครงงาน</a:t>
            </a:r>
            <a:endParaRPr lang="en-US" sz="48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grpSp>
        <p:nvGrpSpPr>
          <p:cNvPr id="6" name="กลุ่ม 5"/>
          <p:cNvGrpSpPr/>
          <p:nvPr/>
        </p:nvGrpSpPr>
        <p:grpSpPr>
          <a:xfrm>
            <a:off x="1475655" y="1560402"/>
            <a:ext cx="2636679" cy="1728192"/>
            <a:chOff x="1475656" y="987574"/>
            <a:chExt cx="2636679" cy="1728192"/>
          </a:xfrm>
        </p:grpSpPr>
        <p:sp>
          <p:nvSpPr>
            <p:cNvPr id="7" name="Freeform: Shape 125">
              <a:extLst>
                <a:ext uri="{FF2B5EF4-FFF2-40B4-BE49-F238E27FC236}">
                  <a16:creationId xmlns="" xmlns:a16="http://schemas.microsoft.com/office/drawing/2014/main" id="{2EBAFD0D-8C2C-421D-9EA4-3B675B9C0BD8}"/>
                </a:ext>
              </a:extLst>
            </p:cNvPr>
            <p:cNvSpPr/>
            <p:nvPr/>
          </p:nvSpPr>
          <p:spPr>
            <a:xfrm>
              <a:off x="1475656" y="987574"/>
              <a:ext cx="2636679" cy="1728192"/>
            </a:xfrm>
            <a:custGeom>
              <a:avLst/>
              <a:gdLst>
                <a:gd name="connsiteX0" fmla="*/ 0 w 2952328"/>
                <a:gd name="connsiteY0" fmla="*/ 236186 h 2361862"/>
                <a:gd name="connsiteX1" fmla="*/ 236186 w 2952328"/>
                <a:gd name="connsiteY1" fmla="*/ 0 h 2361862"/>
                <a:gd name="connsiteX2" fmla="*/ 2716142 w 2952328"/>
                <a:gd name="connsiteY2" fmla="*/ 0 h 2361862"/>
                <a:gd name="connsiteX3" fmla="*/ 2952328 w 2952328"/>
                <a:gd name="connsiteY3" fmla="*/ 236186 h 2361862"/>
                <a:gd name="connsiteX4" fmla="*/ 2952328 w 2952328"/>
                <a:gd name="connsiteY4" fmla="*/ 2125676 h 2361862"/>
                <a:gd name="connsiteX5" fmla="*/ 2716142 w 2952328"/>
                <a:gd name="connsiteY5" fmla="*/ 2361862 h 2361862"/>
                <a:gd name="connsiteX6" fmla="*/ 236186 w 2952328"/>
                <a:gd name="connsiteY6" fmla="*/ 2361862 h 2361862"/>
                <a:gd name="connsiteX7" fmla="*/ 0 w 2952328"/>
                <a:gd name="connsiteY7" fmla="*/ 2125676 h 2361862"/>
                <a:gd name="connsiteX8" fmla="*/ 0 w 2952328"/>
                <a:gd name="connsiteY8" fmla="*/ 236186 h 236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328" h="2361862">
                  <a:moveTo>
                    <a:pt x="0" y="236186"/>
                  </a:moveTo>
                  <a:cubicBezTo>
                    <a:pt x="0" y="105744"/>
                    <a:pt x="105744" y="0"/>
                    <a:pt x="236186" y="0"/>
                  </a:cubicBezTo>
                  <a:lnTo>
                    <a:pt x="2716142" y="0"/>
                  </a:lnTo>
                  <a:cubicBezTo>
                    <a:pt x="2846584" y="0"/>
                    <a:pt x="2952328" y="105744"/>
                    <a:pt x="2952328" y="236186"/>
                  </a:cubicBezTo>
                  <a:lnTo>
                    <a:pt x="2952328" y="2125676"/>
                  </a:lnTo>
                  <a:cubicBezTo>
                    <a:pt x="2952328" y="2256118"/>
                    <a:pt x="2846584" y="2361862"/>
                    <a:pt x="2716142" y="2361862"/>
                  </a:cubicBezTo>
                  <a:lnTo>
                    <a:pt x="236186" y="2361862"/>
                  </a:lnTo>
                  <a:cubicBezTo>
                    <a:pt x="105744" y="2361862"/>
                    <a:pt x="0" y="2256118"/>
                    <a:pt x="0" y="2125676"/>
                  </a:cubicBezTo>
                  <a:lnTo>
                    <a:pt x="0" y="23618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759984" numCol="1" spcCol="1270" anchor="t" anchorCtr="0">
              <a:noAutofit/>
            </a:bodyPr>
            <a:lstStyle/>
            <a:p>
              <a:pPr marL="0" lvl="0" indent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2800" kern="1200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ระบบจัดการข้อมูล</a:t>
              </a:r>
              <a:endParaRPr lang="en-US" sz="2800" kern="1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Freeform: Shape 126">
              <a:extLst>
                <a:ext uri="{FF2B5EF4-FFF2-40B4-BE49-F238E27FC236}">
                  <a16:creationId xmlns="" xmlns:a16="http://schemas.microsoft.com/office/drawing/2014/main" id="{1FB9D9AF-B81E-41A6-B403-E4C8338F480B}"/>
                </a:ext>
              </a:extLst>
            </p:cNvPr>
            <p:cNvSpPr/>
            <p:nvPr/>
          </p:nvSpPr>
          <p:spPr>
            <a:xfrm>
              <a:off x="1547664" y="1408561"/>
              <a:ext cx="2502509" cy="1216692"/>
            </a:xfrm>
            <a:custGeom>
              <a:avLst/>
              <a:gdLst>
                <a:gd name="connsiteX0" fmla="*/ 0 w 2361862"/>
                <a:gd name="connsiteY0" fmla="*/ 153352 h 1533522"/>
                <a:gd name="connsiteX1" fmla="*/ 153352 w 2361862"/>
                <a:gd name="connsiteY1" fmla="*/ 0 h 1533522"/>
                <a:gd name="connsiteX2" fmla="*/ 2208510 w 2361862"/>
                <a:gd name="connsiteY2" fmla="*/ 0 h 1533522"/>
                <a:gd name="connsiteX3" fmla="*/ 2361862 w 2361862"/>
                <a:gd name="connsiteY3" fmla="*/ 153352 h 1533522"/>
                <a:gd name="connsiteX4" fmla="*/ 2361862 w 2361862"/>
                <a:gd name="connsiteY4" fmla="*/ 1380170 h 1533522"/>
                <a:gd name="connsiteX5" fmla="*/ 2208510 w 2361862"/>
                <a:gd name="connsiteY5" fmla="*/ 1533522 h 1533522"/>
                <a:gd name="connsiteX6" fmla="*/ 153352 w 2361862"/>
                <a:gd name="connsiteY6" fmla="*/ 1533522 h 1533522"/>
                <a:gd name="connsiteX7" fmla="*/ 0 w 2361862"/>
                <a:gd name="connsiteY7" fmla="*/ 1380170 h 1533522"/>
                <a:gd name="connsiteX8" fmla="*/ 0 w 2361862"/>
                <a:gd name="connsiteY8" fmla="*/ 15335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1862" h="1533522">
                  <a:moveTo>
                    <a:pt x="0" y="153352"/>
                  </a:moveTo>
                  <a:cubicBezTo>
                    <a:pt x="0" y="68658"/>
                    <a:pt x="68658" y="0"/>
                    <a:pt x="153352" y="0"/>
                  </a:cubicBezTo>
                  <a:lnTo>
                    <a:pt x="2208510" y="0"/>
                  </a:lnTo>
                  <a:cubicBezTo>
                    <a:pt x="2293204" y="0"/>
                    <a:pt x="2361862" y="68658"/>
                    <a:pt x="2361862" y="153352"/>
                  </a:cubicBezTo>
                  <a:lnTo>
                    <a:pt x="2361862" y="1380170"/>
                  </a:lnTo>
                  <a:cubicBezTo>
                    <a:pt x="2361862" y="1464864"/>
                    <a:pt x="2293204" y="1533522"/>
                    <a:pt x="2208510" y="1533522"/>
                  </a:cubicBezTo>
                  <a:lnTo>
                    <a:pt x="153352" y="1533522"/>
                  </a:lnTo>
                  <a:cubicBezTo>
                    <a:pt x="68658" y="1533522"/>
                    <a:pt x="0" y="1464864"/>
                    <a:pt x="0" y="1380170"/>
                  </a:cubicBezTo>
                  <a:lnTo>
                    <a:pt x="0" y="153352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0635" tIns="79205" rIns="90635" bIns="79205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สามารถเพิ่ม ลบ และแก้ไข</a:t>
              </a:r>
              <a:endParaRPr lang="en-US" sz="1800" b="1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l" defTabSz="622300">
                <a:lnSpc>
                  <a:spcPct val="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ข้อมูลผู้ใช้งาน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</a:t>
              </a:r>
              <a:r>
                <a:rPr lang="th-TH" kern="1200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ข้อมูลหมวดหมู่</a:t>
              </a:r>
              <a:r>
                <a:rPr lang="th-TH" kern="1200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ภาพยนตร์และข้อมูลภาพยนตร์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ข้อมูลประวัติการให้คะแนน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9" name="กลุ่ม 8"/>
          <p:cNvGrpSpPr/>
          <p:nvPr/>
        </p:nvGrpSpPr>
        <p:grpSpPr>
          <a:xfrm>
            <a:off x="4427985" y="1560402"/>
            <a:ext cx="3240359" cy="3960439"/>
            <a:chOff x="4427985" y="987574"/>
            <a:chExt cx="3240359" cy="3960439"/>
          </a:xfrm>
        </p:grpSpPr>
        <p:sp>
          <p:nvSpPr>
            <p:cNvPr id="10" name="Freeform: Shape 129">
              <a:extLst>
                <a:ext uri="{FF2B5EF4-FFF2-40B4-BE49-F238E27FC236}">
                  <a16:creationId xmlns="" xmlns:a16="http://schemas.microsoft.com/office/drawing/2014/main" id="{B4E16E68-80C7-4AA8-A424-3D9F3CCCE6EC}"/>
                </a:ext>
              </a:extLst>
            </p:cNvPr>
            <p:cNvSpPr/>
            <p:nvPr/>
          </p:nvSpPr>
          <p:spPr>
            <a:xfrm>
              <a:off x="4427985" y="987574"/>
              <a:ext cx="3240359" cy="3960439"/>
            </a:xfrm>
            <a:custGeom>
              <a:avLst/>
              <a:gdLst>
                <a:gd name="connsiteX0" fmla="*/ 0 w 2952328"/>
                <a:gd name="connsiteY0" fmla="*/ 236186 h 2361862"/>
                <a:gd name="connsiteX1" fmla="*/ 236186 w 2952328"/>
                <a:gd name="connsiteY1" fmla="*/ 0 h 2361862"/>
                <a:gd name="connsiteX2" fmla="*/ 2716142 w 2952328"/>
                <a:gd name="connsiteY2" fmla="*/ 0 h 2361862"/>
                <a:gd name="connsiteX3" fmla="*/ 2952328 w 2952328"/>
                <a:gd name="connsiteY3" fmla="*/ 236186 h 2361862"/>
                <a:gd name="connsiteX4" fmla="*/ 2952328 w 2952328"/>
                <a:gd name="connsiteY4" fmla="*/ 2125676 h 2361862"/>
                <a:gd name="connsiteX5" fmla="*/ 2716142 w 2952328"/>
                <a:gd name="connsiteY5" fmla="*/ 2361862 h 2361862"/>
                <a:gd name="connsiteX6" fmla="*/ 236186 w 2952328"/>
                <a:gd name="connsiteY6" fmla="*/ 2361862 h 2361862"/>
                <a:gd name="connsiteX7" fmla="*/ 0 w 2952328"/>
                <a:gd name="connsiteY7" fmla="*/ 2125676 h 2361862"/>
                <a:gd name="connsiteX8" fmla="*/ 0 w 2952328"/>
                <a:gd name="connsiteY8" fmla="*/ 236186 h 236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328" h="2361862">
                  <a:moveTo>
                    <a:pt x="0" y="236186"/>
                  </a:moveTo>
                  <a:cubicBezTo>
                    <a:pt x="0" y="105744"/>
                    <a:pt x="105744" y="0"/>
                    <a:pt x="236186" y="0"/>
                  </a:cubicBezTo>
                  <a:lnTo>
                    <a:pt x="2716142" y="0"/>
                  </a:lnTo>
                  <a:cubicBezTo>
                    <a:pt x="2846584" y="0"/>
                    <a:pt x="2952328" y="105744"/>
                    <a:pt x="2952328" y="236186"/>
                  </a:cubicBezTo>
                  <a:lnTo>
                    <a:pt x="2952328" y="2125676"/>
                  </a:lnTo>
                  <a:cubicBezTo>
                    <a:pt x="2952328" y="2256118"/>
                    <a:pt x="2846584" y="2361862"/>
                    <a:pt x="2716142" y="2361862"/>
                  </a:cubicBezTo>
                  <a:lnTo>
                    <a:pt x="236186" y="2361862"/>
                  </a:lnTo>
                  <a:cubicBezTo>
                    <a:pt x="105744" y="2361862"/>
                    <a:pt x="0" y="2256118"/>
                    <a:pt x="0" y="2125676"/>
                  </a:cubicBezTo>
                  <a:lnTo>
                    <a:pt x="0" y="23618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759984" numCol="1" spcCol="1270" anchor="t" anchorCtr="0">
              <a:noAutofit/>
            </a:bodyPr>
            <a:lstStyle/>
            <a:p>
              <a:pPr marL="0" lvl="0" indent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2800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ระบบจัดการสิทธิ์เข้าใช้งาน</a:t>
              </a:r>
              <a:endParaRPr lang="en-US" sz="2800" kern="1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" name="Freeform: Shape 132">
              <a:extLst>
                <a:ext uri="{FF2B5EF4-FFF2-40B4-BE49-F238E27FC236}">
                  <a16:creationId xmlns="" xmlns:a16="http://schemas.microsoft.com/office/drawing/2014/main" id="{68F99B69-23B1-40E8-A6D6-14851D451E6F}"/>
                </a:ext>
              </a:extLst>
            </p:cNvPr>
            <p:cNvSpPr/>
            <p:nvPr/>
          </p:nvSpPr>
          <p:spPr>
            <a:xfrm>
              <a:off x="4499992" y="1491630"/>
              <a:ext cx="3096344" cy="1512168"/>
            </a:xfrm>
            <a:custGeom>
              <a:avLst/>
              <a:gdLst>
                <a:gd name="connsiteX0" fmla="*/ 0 w 2361862"/>
                <a:gd name="connsiteY0" fmla="*/ 153352 h 1533522"/>
                <a:gd name="connsiteX1" fmla="*/ 153352 w 2361862"/>
                <a:gd name="connsiteY1" fmla="*/ 0 h 1533522"/>
                <a:gd name="connsiteX2" fmla="*/ 2208510 w 2361862"/>
                <a:gd name="connsiteY2" fmla="*/ 0 h 1533522"/>
                <a:gd name="connsiteX3" fmla="*/ 2361862 w 2361862"/>
                <a:gd name="connsiteY3" fmla="*/ 153352 h 1533522"/>
                <a:gd name="connsiteX4" fmla="*/ 2361862 w 2361862"/>
                <a:gd name="connsiteY4" fmla="*/ 1380170 h 1533522"/>
                <a:gd name="connsiteX5" fmla="*/ 2208510 w 2361862"/>
                <a:gd name="connsiteY5" fmla="*/ 1533522 h 1533522"/>
                <a:gd name="connsiteX6" fmla="*/ 153352 w 2361862"/>
                <a:gd name="connsiteY6" fmla="*/ 1533522 h 1533522"/>
                <a:gd name="connsiteX7" fmla="*/ 0 w 2361862"/>
                <a:gd name="connsiteY7" fmla="*/ 1380170 h 1533522"/>
                <a:gd name="connsiteX8" fmla="*/ 0 w 2361862"/>
                <a:gd name="connsiteY8" fmla="*/ 15335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1862" h="1533522">
                  <a:moveTo>
                    <a:pt x="0" y="153352"/>
                  </a:moveTo>
                  <a:cubicBezTo>
                    <a:pt x="0" y="68658"/>
                    <a:pt x="68658" y="0"/>
                    <a:pt x="153352" y="0"/>
                  </a:cubicBezTo>
                  <a:lnTo>
                    <a:pt x="2208510" y="0"/>
                  </a:lnTo>
                  <a:cubicBezTo>
                    <a:pt x="2293204" y="0"/>
                    <a:pt x="2361862" y="68658"/>
                    <a:pt x="2361862" y="153352"/>
                  </a:cubicBezTo>
                  <a:lnTo>
                    <a:pt x="2361862" y="1380170"/>
                  </a:lnTo>
                  <a:cubicBezTo>
                    <a:pt x="2361862" y="1464864"/>
                    <a:pt x="2293204" y="1533522"/>
                    <a:pt x="2208510" y="1533522"/>
                  </a:cubicBezTo>
                  <a:lnTo>
                    <a:pt x="153352" y="1533522"/>
                  </a:lnTo>
                  <a:cubicBezTo>
                    <a:pt x="68658" y="1533522"/>
                    <a:pt x="0" y="1464864"/>
                    <a:pt x="0" y="1380170"/>
                  </a:cubicBezTo>
                  <a:lnTo>
                    <a:pt x="0" y="153352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0635" tIns="79205" rIns="90635" bIns="79205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ผู้ดูแลระบบ</a:t>
              </a:r>
              <a:r>
                <a:rPr lang="en-US" sz="1800" b="1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 (Admin)</a:t>
              </a:r>
            </a:p>
            <a:p>
              <a:pPr marL="114300" lvl="1" indent="-114300" defTabSz="622300">
                <a:lnSpc>
                  <a:spcPct val="5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สามารถเพิ่ม ลบ หรือแก้ไขข้อมูลผู้ใช้งาน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สามารถเพิ่ม ลบ หรือแก้ไขข้อมูล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สามารถเพิ่ม ลบ หรือแก้ไขข้อมูลหมวดหมู่ของ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สามารถเรียกดูข้อมูล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ภาพยนตร์ที่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กำลังได้รับความนิยม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สามารถเรียกดูประวัติการให้คะแนนของผู้ใช้งาน</a:t>
              </a:r>
              <a:endParaRPr lang="en-US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" name="Freeform: Shape 133">
              <a:extLst>
                <a:ext uri="{FF2B5EF4-FFF2-40B4-BE49-F238E27FC236}">
                  <a16:creationId xmlns="" xmlns:a16="http://schemas.microsoft.com/office/drawing/2014/main" id="{1B82DE34-F3FF-44FA-8957-A1F2C40E028B}"/>
                </a:ext>
              </a:extLst>
            </p:cNvPr>
            <p:cNvSpPr/>
            <p:nvPr/>
          </p:nvSpPr>
          <p:spPr>
            <a:xfrm>
              <a:off x="4499992" y="3075806"/>
              <a:ext cx="3096344" cy="1800200"/>
            </a:xfrm>
            <a:custGeom>
              <a:avLst/>
              <a:gdLst>
                <a:gd name="connsiteX0" fmla="*/ 0 w 2361862"/>
                <a:gd name="connsiteY0" fmla="*/ 153352 h 1533522"/>
                <a:gd name="connsiteX1" fmla="*/ 153352 w 2361862"/>
                <a:gd name="connsiteY1" fmla="*/ 0 h 1533522"/>
                <a:gd name="connsiteX2" fmla="*/ 2208510 w 2361862"/>
                <a:gd name="connsiteY2" fmla="*/ 0 h 1533522"/>
                <a:gd name="connsiteX3" fmla="*/ 2361862 w 2361862"/>
                <a:gd name="connsiteY3" fmla="*/ 153352 h 1533522"/>
                <a:gd name="connsiteX4" fmla="*/ 2361862 w 2361862"/>
                <a:gd name="connsiteY4" fmla="*/ 1380170 h 1533522"/>
                <a:gd name="connsiteX5" fmla="*/ 2208510 w 2361862"/>
                <a:gd name="connsiteY5" fmla="*/ 1533522 h 1533522"/>
                <a:gd name="connsiteX6" fmla="*/ 153352 w 2361862"/>
                <a:gd name="connsiteY6" fmla="*/ 1533522 h 1533522"/>
                <a:gd name="connsiteX7" fmla="*/ 0 w 2361862"/>
                <a:gd name="connsiteY7" fmla="*/ 1380170 h 1533522"/>
                <a:gd name="connsiteX8" fmla="*/ 0 w 2361862"/>
                <a:gd name="connsiteY8" fmla="*/ 15335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1862" h="1533522">
                  <a:moveTo>
                    <a:pt x="0" y="153352"/>
                  </a:moveTo>
                  <a:cubicBezTo>
                    <a:pt x="0" y="68658"/>
                    <a:pt x="68658" y="0"/>
                    <a:pt x="153352" y="0"/>
                  </a:cubicBezTo>
                  <a:lnTo>
                    <a:pt x="2208510" y="0"/>
                  </a:lnTo>
                  <a:cubicBezTo>
                    <a:pt x="2293204" y="0"/>
                    <a:pt x="2361862" y="68658"/>
                    <a:pt x="2361862" y="153352"/>
                  </a:cubicBezTo>
                  <a:lnTo>
                    <a:pt x="2361862" y="1380170"/>
                  </a:lnTo>
                  <a:cubicBezTo>
                    <a:pt x="2361862" y="1464864"/>
                    <a:pt x="2293204" y="1533522"/>
                    <a:pt x="2208510" y="1533522"/>
                  </a:cubicBezTo>
                  <a:lnTo>
                    <a:pt x="153352" y="1533522"/>
                  </a:lnTo>
                  <a:cubicBezTo>
                    <a:pt x="68658" y="1533522"/>
                    <a:pt x="0" y="1464864"/>
                    <a:pt x="0" y="1380170"/>
                  </a:cubicBezTo>
                  <a:lnTo>
                    <a:pt x="0" y="153352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0635" tIns="79205" rIns="90635" bIns="79205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ผู้ใช้งาน</a:t>
              </a:r>
              <a:r>
                <a:rPr lang="en-US" sz="1800" b="1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 (User)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สามารถเห็นข้อมูล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ภาพยนตร์ที่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มีการแนะนำจากระบบ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สามารถให้คะแนนความพึงพอใจที่มีต่อ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สามารถเลือกดูข้อมูล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สามารถแสดงความคิดเห็นต่อ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สามารถค้นหาข้อมูล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ภาพยนตร์ที่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สนใจ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สามารถเลือกหมวดหมู่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ภาพยนตร์ที่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สนใจ</a:t>
              </a:r>
              <a:endParaRPr lang="en-US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13" name="กลุ่ม 12"/>
          <p:cNvGrpSpPr/>
          <p:nvPr/>
        </p:nvGrpSpPr>
        <p:grpSpPr>
          <a:xfrm>
            <a:off x="1482559" y="3309131"/>
            <a:ext cx="2632717" cy="2283719"/>
            <a:chOff x="1482559" y="2877986"/>
            <a:chExt cx="2632717" cy="2024401"/>
          </a:xfrm>
        </p:grpSpPr>
        <p:sp>
          <p:nvSpPr>
            <p:cNvPr id="14" name="Freeform: Shape 134">
              <a:extLst>
                <a:ext uri="{FF2B5EF4-FFF2-40B4-BE49-F238E27FC236}">
                  <a16:creationId xmlns="" xmlns:a16="http://schemas.microsoft.com/office/drawing/2014/main" id="{B1B84D97-A97C-469B-88FF-E81F71969A06}"/>
                </a:ext>
              </a:extLst>
            </p:cNvPr>
            <p:cNvSpPr/>
            <p:nvPr/>
          </p:nvSpPr>
          <p:spPr>
            <a:xfrm>
              <a:off x="1482559" y="2877986"/>
              <a:ext cx="2632717" cy="2024401"/>
            </a:xfrm>
            <a:custGeom>
              <a:avLst/>
              <a:gdLst>
                <a:gd name="connsiteX0" fmla="*/ 0 w 2952328"/>
                <a:gd name="connsiteY0" fmla="*/ 236186 h 2361862"/>
                <a:gd name="connsiteX1" fmla="*/ 236186 w 2952328"/>
                <a:gd name="connsiteY1" fmla="*/ 0 h 2361862"/>
                <a:gd name="connsiteX2" fmla="*/ 2716142 w 2952328"/>
                <a:gd name="connsiteY2" fmla="*/ 0 h 2361862"/>
                <a:gd name="connsiteX3" fmla="*/ 2952328 w 2952328"/>
                <a:gd name="connsiteY3" fmla="*/ 236186 h 2361862"/>
                <a:gd name="connsiteX4" fmla="*/ 2952328 w 2952328"/>
                <a:gd name="connsiteY4" fmla="*/ 2125676 h 2361862"/>
                <a:gd name="connsiteX5" fmla="*/ 2716142 w 2952328"/>
                <a:gd name="connsiteY5" fmla="*/ 2361862 h 2361862"/>
                <a:gd name="connsiteX6" fmla="*/ 236186 w 2952328"/>
                <a:gd name="connsiteY6" fmla="*/ 2361862 h 2361862"/>
                <a:gd name="connsiteX7" fmla="*/ 0 w 2952328"/>
                <a:gd name="connsiteY7" fmla="*/ 2125676 h 2361862"/>
                <a:gd name="connsiteX8" fmla="*/ 0 w 2952328"/>
                <a:gd name="connsiteY8" fmla="*/ 236186 h 236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328" h="2361862">
                  <a:moveTo>
                    <a:pt x="0" y="236186"/>
                  </a:moveTo>
                  <a:cubicBezTo>
                    <a:pt x="0" y="105744"/>
                    <a:pt x="105744" y="0"/>
                    <a:pt x="236186" y="0"/>
                  </a:cubicBezTo>
                  <a:lnTo>
                    <a:pt x="2716142" y="0"/>
                  </a:lnTo>
                  <a:cubicBezTo>
                    <a:pt x="2846584" y="0"/>
                    <a:pt x="2952328" y="105744"/>
                    <a:pt x="2952328" y="236186"/>
                  </a:cubicBezTo>
                  <a:lnTo>
                    <a:pt x="2952328" y="2125676"/>
                  </a:lnTo>
                  <a:cubicBezTo>
                    <a:pt x="2952328" y="2256118"/>
                    <a:pt x="2846584" y="2361862"/>
                    <a:pt x="2716142" y="2361862"/>
                  </a:cubicBezTo>
                  <a:lnTo>
                    <a:pt x="236186" y="2361862"/>
                  </a:lnTo>
                  <a:cubicBezTo>
                    <a:pt x="105744" y="2361862"/>
                    <a:pt x="0" y="2256118"/>
                    <a:pt x="0" y="2125676"/>
                  </a:cubicBezTo>
                  <a:lnTo>
                    <a:pt x="0" y="23618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759984" numCol="1" spcCol="1270" anchor="t" anchorCtr="0">
              <a:noAutofit/>
            </a:bodyPr>
            <a:lstStyle/>
            <a:p>
              <a:pPr marL="0" lvl="0" indent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2800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ระบบฐานข้อมูล</a:t>
              </a:r>
              <a:endParaRPr lang="en-US" sz="2800" kern="1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5" name="Freeform: Shape 135">
              <a:extLst>
                <a:ext uri="{FF2B5EF4-FFF2-40B4-BE49-F238E27FC236}">
                  <a16:creationId xmlns="" xmlns:a16="http://schemas.microsoft.com/office/drawing/2014/main" id="{E087DFE5-1D0E-453F-8C05-9AC3419B8B4C}"/>
                </a:ext>
              </a:extLst>
            </p:cNvPr>
            <p:cNvSpPr/>
            <p:nvPr/>
          </p:nvSpPr>
          <p:spPr>
            <a:xfrm>
              <a:off x="1547664" y="3343905"/>
              <a:ext cx="2502510" cy="1494650"/>
            </a:xfrm>
            <a:custGeom>
              <a:avLst/>
              <a:gdLst>
                <a:gd name="connsiteX0" fmla="*/ 0 w 2361862"/>
                <a:gd name="connsiteY0" fmla="*/ 153352 h 1533522"/>
                <a:gd name="connsiteX1" fmla="*/ 153352 w 2361862"/>
                <a:gd name="connsiteY1" fmla="*/ 0 h 1533522"/>
                <a:gd name="connsiteX2" fmla="*/ 2208510 w 2361862"/>
                <a:gd name="connsiteY2" fmla="*/ 0 h 1533522"/>
                <a:gd name="connsiteX3" fmla="*/ 2361862 w 2361862"/>
                <a:gd name="connsiteY3" fmla="*/ 153352 h 1533522"/>
                <a:gd name="connsiteX4" fmla="*/ 2361862 w 2361862"/>
                <a:gd name="connsiteY4" fmla="*/ 1380170 h 1533522"/>
                <a:gd name="connsiteX5" fmla="*/ 2208510 w 2361862"/>
                <a:gd name="connsiteY5" fmla="*/ 1533522 h 1533522"/>
                <a:gd name="connsiteX6" fmla="*/ 153352 w 2361862"/>
                <a:gd name="connsiteY6" fmla="*/ 1533522 h 1533522"/>
                <a:gd name="connsiteX7" fmla="*/ 0 w 2361862"/>
                <a:gd name="connsiteY7" fmla="*/ 1380170 h 1533522"/>
                <a:gd name="connsiteX8" fmla="*/ 0 w 2361862"/>
                <a:gd name="connsiteY8" fmla="*/ 15335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1862" h="1533522">
                  <a:moveTo>
                    <a:pt x="0" y="153352"/>
                  </a:moveTo>
                  <a:cubicBezTo>
                    <a:pt x="0" y="68658"/>
                    <a:pt x="68658" y="0"/>
                    <a:pt x="153352" y="0"/>
                  </a:cubicBezTo>
                  <a:lnTo>
                    <a:pt x="2208510" y="0"/>
                  </a:lnTo>
                  <a:cubicBezTo>
                    <a:pt x="2293204" y="0"/>
                    <a:pt x="2361862" y="68658"/>
                    <a:pt x="2361862" y="153352"/>
                  </a:cubicBezTo>
                  <a:lnTo>
                    <a:pt x="2361862" y="1380170"/>
                  </a:lnTo>
                  <a:cubicBezTo>
                    <a:pt x="2361862" y="1464864"/>
                    <a:pt x="2293204" y="1533522"/>
                    <a:pt x="2208510" y="1533522"/>
                  </a:cubicBezTo>
                  <a:lnTo>
                    <a:pt x="153352" y="1533522"/>
                  </a:lnTo>
                  <a:cubicBezTo>
                    <a:pt x="68658" y="1533522"/>
                    <a:pt x="0" y="1464864"/>
                    <a:pt x="0" y="1380170"/>
                  </a:cubicBezTo>
                  <a:lnTo>
                    <a:pt x="0" y="153352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0635" tIns="79205" rIns="90635" bIns="79205" numCol="1" spcCol="1270" anchor="t" anchorCtr="0">
              <a:noAutofit/>
            </a:bodyPr>
            <a:lstStyle/>
            <a:p>
              <a:pPr marL="114300" lvl="1" indent="-114300" algn="thaiDist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ฐานข้อมูลที่เก็บผู้ใช้งาน เช่น ชื่อผู้ใช้งานหรือ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อีเมล์ 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และรหัสผ่านสำหรับเข้าสู่ระบบ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thaiDist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ฐานข้อมูล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ภาพยนตร์ที่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เก็บข้อมูลรายละเอียดของ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 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เช่น ชื่อ รายละเอียดของ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thaiDist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ฐาน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ข้อมูลที่เก็บคะแนนความพึงพอใจของผู้ใช้งานที่มีต่อ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 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เช่น คะแนน ความคิดเห็นของผู้ใช้งาน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7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3190800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Gray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733350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5686350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diagrams to explain complex ideas</a:t>
            </a: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0" y="2571744"/>
            <a:ext cx="914400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Shape 178"/>
          <p:cNvGrpSpPr/>
          <p:nvPr/>
        </p:nvGrpSpPr>
        <p:grpSpPr>
          <a:xfrm>
            <a:off x="3338271" y="1579604"/>
            <a:ext cx="2467458" cy="4572382"/>
            <a:chOff x="-6729413" y="-17360900"/>
            <a:chExt cx="26138326" cy="48436250"/>
          </a:xfrm>
        </p:grpSpPr>
        <p:sp>
          <p:nvSpPr>
            <p:cNvPr id="179" name="Shape 179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Shape 207"/>
          <p:cNvSpPr/>
          <p:nvPr/>
        </p:nvSpPr>
        <p:spPr>
          <a:xfrm>
            <a:off x="786147" y="3157762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Example text.</a:t>
            </a:r>
            <a:endParaRPr sz="18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This is an example text.</a:t>
            </a:r>
            <a:r>
              <a:rPr lang="en" sz="12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Go ahead and replace it with your own text. </a:t>
            </a:r>
            <a:endParaRPr sz="1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286512" y="3157762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Example text.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This is an example text.</a:t>
            </a:r>
            <a:r>
              <a:rPr lang="en" sz="12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Go ahead and replace it with your own text. </a:t>
            </a:r>
            <a:endParaRPr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0" y="6344950"/>
            <a:ext cx="91440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highlight>
                  <a:srgbClr val="0091EA"/>
                </a:highlight>
                <a:latin typeface="Roboto Slab"/>
                <a:ea typeface="Roboto Slab"/>
                <a:cs typeface="Roboto Slab"/>
                <a:sym typeface="Roboto Slab"/>
              </a:rPr>
              <a:t>Diagram featured by </a:t>
            </a:r>
            <a:r>
              <a:rPr lang="en" u="sng" dirty="0">
                <a:solidFill>
                  <a:srgbClr val="FFFFFF"/>
                </a:solidFill>
                <a:highlight>
                  <a:srgbClr val="0091EA"/>
                </a:highlight>
                <a:latin typeface="Roboto Slab"/>
                <a:ea typeface="Roboto Slab"/>
                <a:cs typeface="Roboto Slab"/>
                <a:sym typeface="Roboto Slab"/>
                <a:hlinkClick r:id="rId3"/>
              </a:rPr>
              <a:t>poweredtemplate.com</a:t>
            </a:r>
            <a:endParaRPr dirty="0">
              <a:solidFill>
                <a:srgbClr val="FFFFFF"/>
              </a:solidFill>
              <a:highlight>
                <a:srgbClr val="0091EA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16" name="Shape 216"/>
          <p:cNvGraphicFramePr/>
          <p:nvPr/>
        </p:nvGraphicFramePr>
        <p:xfrm>
          <a:off x="952500" y="2085975"/>
          <a:ext cx="7239000" cy="2672100"/>
        </p:xfrm>
        <a:graphic>
          <a:graphicData uri="http://schemas.openxmlformats.org/drawingml/2006/table">
            <a:tbl>
              <a:tblPr>
                <a:noFill/>
                <a:tableStyleId>{F5BE5051-9097-4ABD-A66D-832D47105756}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6680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6802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Yellow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</a:tr>
              <a:tr h="66802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Blue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68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Orange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</a:tr>
            </a:tbl>
          </a:graphicData>
        </a:graphic>
      </p:graphicFrame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mapa_linea_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18616"/>
            <a:ext cx="9144000" cy="462076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1714675" y="2238575"/>
            <a:ext cx="702000" cy="2700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office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25" name="Shape 225"/>
          <p:cNvGrpSpPr/>
          <p:nvPr/>
        </p:nvGrpSpPr>
        <p:grpSpPr>
          <a:xfrm>
            <a:off x="724273" y="2585914"/>
            <a:ext cx="240435" cy="240435"/>
            <a:chOff x="3683125" y="481100"/>
            <a:chExt cx="270000" cy="270000"/>
          </a:xfrm>
        </p:grpSpPr>
        <p:sp>
          <p:nvSpPr>
            <p:cNvPr id="226" name="Shape 226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Shape 228"/>
          <p:cNvGrpSpPr/>
          <p:nvPr/>
        </p:nvGrpSpPr>
        <p:grpSpPr>
          <a:xfrm>
            <a:off x="2416673" y="4562239"/>
            <a:ext cx="240435" cy="240435"/>
            <a:chOff x="3683125" y="481100"/>
            <a:chExt cx="270000" cy="270000"/>
          </a:xfrm>
        </p:grpSpPr>
        <p:sp>
          <p:nvSpPr>
            <p:cNvPr id="229" name="Shape 229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3744723" y="2388114"/>
            <a:ext cx="240435" cy="240435"/>
            <a:chOff x="3683125" y="481100"/>
            <a:chExt cx="270000" cy="270000"/>
          </a:xfrm>
        </p:grpSpPr>
        <p:sp>
          <p:nvSpPr>
            <p:cNvPr id="232" name="Shape 232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Shape 234"/>
          <p:cNvGrpSpPr/>
          <p:nvPr/>
        </p:nvGrpSpPr>
        <p:grpSpPr>
          <a:xfrm>
            <a:off x="4180823" y="3354389"/>
            <a:ext cx="240435" cy="240435"/>
            <a:chOff x="3683125" y="481100"/>
            <a:chExt cx="270000" cy="270000"/>
          </a:xfrm>
        </p:grpSpPr>
        <p:sp>
          <p:nvSpPr>
            <p:cNvPr id="235" name="Shape 235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Shape 237"/>
          <p:cNvGrpSpPr/>
          <p:nvPr/>
        </p:nvGrpSpPr>
        <p:grpSpPr>
          <a:xfrm>
            <a:off x="6846223" y="2956039"/>
            <a:ext cx="240435" cy="240435"/>
            <a:chOff x="3683125" y="481100"/>
            <a:chExt cx="270000" cy="270000"/>
          </a:xfrm>
        </p:grpSpPr>
        <p:sp>
          <p:nvSpPr>
            <p:cNvPr id="238" name="Shape 238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Shape 240"/>
          <p:cNvGrpSpPr/>
          <p:nvPr/>
        </p:nvGrpSpPr>
        <p:grpSpPr>
          <a:xfrm>
            <a:off x="7598473" y="4863789"/>
            <a:ext cx="240435" cy="240435"/>
            <a:chOff x="3683125" y="481100"/>
            <a:chExt cx="270000" cy="270000"/>
          </a:xfrm>
        </p:grpSpPr>
        <p:sp>
          <p:nvSpPr>
            <p:cNvPr id="241" name="Shape 241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 idx="4294967295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/>
              <a:t>89,526,124</a:t>
            </a:r>
            <a:endParaRPr sz="9600" b="1"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4294967295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ctrTitle" idx="4294967295"/>
          </p:nvPr>
        </p:nvSpPr>
        <p:spPr>
          <a:xfrm>
            <a:off x="1515900" y="864000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89,526,124$</a:t>
            </a:r>
            <a:endParaRPr sz="7200"/>
          </a:p>
        </p:txBody>
      </p:sp>
      <p:sp>
        <p:nvSpPr>
          <p:cNvPr id="256" name="Shape 256"/>
          <p:cNvSpPr txBox="1">
            <a:spLocks noGrp="1"/>
          </p:cNvSpPr>
          <p:nvPr>
            <p:ph type="subTitle" idx="4294967295"/>
          </p:nvPr>
        </p:nvSpPr>
        <p:spPr>
          <a:xfrm>
            <a:off x="1515900" y="1729346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57" name="Shape 257"/>
          <p:cNvSpPr txBox="1">
            <a:spLocks noGrp="1"/>
          </p:cNvSpPr>
          <p:nvPr>
            <p:ph type="ctrTitle" idx="4294967295"/>
          </p:nvPr>
        </p:nvSpPr>
        <p:spPr>
          <a:xfrm>
            <a:off x="1515900" y="4369204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100%</a:t>
            </a:r>
            <a:endParaRPr sz="7200"/>
          </a:p>
        </p:txBody>
      </p:sp>
      <p:sp>
        <p:nvSpPr>
          <p:cNvPr id="258" name="Shape 258"/>
          <p:cNvSpPr txBox="1">
            <a:spLocks noGrp="1"/>
          </p:cNvSpPr>
          <p:nvPr>
            <p:ph type="subTitle" idx="4294967295"/>
          </p:nvPr>
        </p:nvSpPr>
        <p:spPr>
          <a:xfrm>
            <a:off x="1515900" y="5234550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59" name="Shape 259"/>
          <p:cNvSpPr txBox="1">
            <a:spLocks noGrp="1"/>
          </p:cNvSpPr>
          <p:nvPr>
            <p:ph type="ctrTitle" idx="4294967295"/>
          </p:nvPr>
        </p:nvSpPr>
        <p:spPr>
          <a:xfrm>
            <a:off x="1515900" y="2616602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185,244</a:t>
            </a:r>
            <a:r>
              <a:rPr lang="en" sz="4800"/>
              <a:t> users</a:t>
            </a:r>
            <a:endParaRPr sz="4800"/>
          </a:p>
        </p:txBody>
      </p:sp>
      <p:sp>
        <p:nvSpPr>
          <p:cNvPr id="260" name="Shape 260"/>
          <p:cNvSpPr txBox="1">
            <a:spLocks noGrp="1"/>
          </p:cNvSpPr>
          <p:nvPr>
            <p:ph type="subTitle" idx="4294967295"/>
          </p:nvPr>
        </p:nvSpPr>
        <p:spPr>
          <a:xfrm>
            <a:off x="1515900" y="3481948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61" name="Shape 26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839750" y="1924400"/>
            <a:ext cx="2236200" cy="2235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1036200" y="2120850"/>
            <a:ext cx="1842900" cy="1842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3506750" y="3219800"/>
            <a:ext cx="2399700" cy="23994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3717575" y="3430625"/>
            <a:ext cx="1977900" cy="1977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6000369" y="1086200"/>
            <a:ext cx="2649300" cy="26490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6233171" y="1318852"/>
            <a:ext cx="2183700" cy="21837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73" name="Shape 273"/>
          <p:cNvCxnSpPr/>
          <p:nvPr/>
        </p:nvCxnSpPr>
        <p:spPr>
          <a:xfrm>
            <a:off x="2804800" y="3437100"/>
            <a:ext cx="981000" cy="600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Shape 274"/>
          <p:cNvCxnSpPr/>
          <p:nvPr/>
        </p:nvCxnSpPr>
        <p:spPr>
          <a:xfrm rot="10800000" flipH="1">
            <a:off x="5520450" y="2991325"/>
            <a:ext cx="859200" cy="859200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786150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2" name="Shape 282"/>
          <p:cNvSpPr txBox="1">
            <a:spLocks noGrp="1"/>
          </p:cNvSpPr>
          <p:nvPr>
            <p:ph type="body" idx="2"/>
          </p:nvPr>
        </p:nvSpPr>
        <p:spPr>
          <a:xfrm>
            <a:off x="3329989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3" name="Shape 283"/>
          <p:cNvSpPr txBox="1">
            <a:spLocks noGrp="1"/>
          </p:cNvSpPr>
          <p:nvPr>
            <p:ph type="body" idx="3"/>
          </p:nvPr>
        </p:nvSpPr>
        <p:spPr>
          <a:xfrm>
            <a:off x="5873827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786150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5" name="Shape 285"/>
          <p:cNvSpPr txBox="1">
            <a:spLocks noGrp="1"/>
          </p:cNvSpPr>
          <p:nvPr>
            <p:ph type="body" idx="2"/>
          </p:nvPr>
        </p:nvSpPr>
        <p:spPr>
          <a:xfrm>
            <a:off x="3329989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6" name="Shape 286"/>
          <p:cNvSpPr txBox="1">
            <a:spLocks noGrp="1"/>
          </p:cNvSpPr>
          <p:nvPr>
            <p:ph type="body" idx="3"/>
          </p:nvPr>
        </p:nvSpPr>
        <p:spPr>
          <a:xfrm>
            <a:off x="5873827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287" name="Shape 287"/>
          <p:cNvGrpSpPr/>
          <p:nvPr/>
        </p:nvGrpSpPr>
        <p:grpSpPr>
          <a:xfrm>
            <a:off x="921697" y="1777648"/>
            <a:ext cx="304009" cy="326513"/>
            <a:chOff x="616425" y="2329600"/>
            <a:chExt cx="361700" cy="388475"/>
          </a:xfrm>
        </p:grpSpPr>
        <p:sp>
          <p:nvSpPr>
            <p:cNvPr id="288" name="Shape 28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5980786" y="3978259"/>
            <a:ext cx="435022" cy="323445"/>
            <a:chOff x="5247525" y="3007275"/>
            <a:chExt cx="517575" cy="384825"/>
          </a:xfrm>
        </p:grpSpPr>
        <p:sp>
          <p:nvSpPr>
            <p:cNvPr id="297" name="Shape 29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965717" y="3968774"/>
            <a:ext cx="215966" cy="342399"/>
            <a:chOff x="6718575" y="2318625"/>
            <a:chExt cx="256950" cy="407375"/>
          </a:xfrm>
        </p:grpSpPr>
        <p:sp>
          <p:nvSpPr>
            <p:cNvPr id="300" name="Shape 30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08" name="Shape 308"/>
          <p:cNvGrpSpPr/>
          <p:nvPr/>
        </p:nvGrpSpPr>
        <p:grpSpPr>
          <a:xfrm>
            <a:off x="3407119" y="3922984"/>
            <a:ext cx="452420" cy="433992"/>
            <a:chOff x="5233525" y="4954450"/>
            <a:chExt cx="538275" cy="516350"/>
          </a:xfrm>
        </p:grpSpPr>
        <p:sp>
          <p:nvSpPr>
            <p:cNvPr id="309" name="Shape 30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0" name="Shape 320"/>
          <p:cNvGrpSpPr/>
          <p:nvPr/>
        </p:nvGrpSpPr>
        <p:grpSpPr>
          <a:xfrm>
            <a:off x="3453692" y="1777657"/>
            <a:ext cx="359272" cy="376691"/>
            <a:chOff x="5961125" y="1623900"/>
            <a:chExt cx="427450" cy="448175"/>
          </a:xfrm>
        </p:grpSpPr>
        <p:sp>
          <p:nvSpPr>
            <p:cNvPr id="321" name="Shape 32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8" name="Shape 328"/>
          <p:cNvGrpSpPr/>
          <p:nvPr/>
        </p:nvGrpSpPr>
        <p:grpSpPr>
          <a:xfrm>
            <a:off x="6040971" y="1803252"/>
            <a:ext cx="345971" cy="325505"/>
            <a:chOff x="5972700" y="2330200"/>
            <a:chExt cx="411625" cy="387275"/>
          </a:xfrm>
        </p:grpSpPr>
        <p:sp>
          <p:nvSpPr>
            <p:cNvPr id="329" name="Shape 32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38" y="-304800"/>
            <a:ext cx="6867525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4"/>
              </a:rPr>
              <a:t>Google Sheets</a:t>
            </a:r>
            <a:endParaRPr/>
          </a:p>
        </p:txBody>
      </p:sp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/>
        </p:nvSpPr>
        <p:spPr>
          <a:xfrm>
            <a:off x="5385337" y="653113"/>
            <a:ext cx="2766776" cy="555177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Shape 344"/>
          <p:cNvSpPr txBox="1">
            <a:spLocks noGrp="1"/>
          </p:cNvSpPr>
          <p:nvPr>
            <p:ph type="body" idx="4294967295"/>
          </p:nvPr>
        </p:nvSpPr>
        <p:spPr>
          <a:xfrm>
            <a:off x="457200" y="894850"/>
            <a:ext cx="4101900" cy="46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Android project</a:t>
            </a:r>
            <a:endParaRPr b="1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>
              <a:highlight>
                <a:srgbClr val="ECEFF1"/>
              </a:highlight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5504225" y="1118675"/>
            <a:ext cx="2529000" cy="4474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818935685"/>
              </p:ext>
            </p:extLst>
          </p:nvPr>
        </p:nvGraphicFramePr>
        <p:xfrm>
          <a:off x="1259632" y="980728"/>
          <a:ext cx="7128792" cy="4928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peech Bubble: Rectangle with Corners Rounded 4">
            <a:extLst>
              <a:ext uri="{FF2B5EF4-FFF2-40B4-BE49-F238E27FC236}">
                <a16:creationId xmlns="" xmlns:a16="http://schemas.microsoft.com/office/drawing/2014/main" id="{3AEE3AC2-D036-4220-BFE3-07A0A7163EAB}"/>
              </a:ext>
            </a:extLst>
          </p:cNvPr>
          <p:cNvSpPr/>
          <p:nvPr/>
        </p:nvSpPr>
        <p:spPr bwMode="auto">
          <a:xfrm>
            <a:off x="1365117" y="188640"/>
            <a:ext cx="2510901" cy="1031947"/>
          </a:xfrm>
          <a:prstGeom prst="wedgeRoundRectCallout">
            <a:avLst>
              <a:gd name="adj1" fmla="val 67293"/>
              <a:gd name="adj2" fmla="val 43512"/>
              <a:gd name="adj3" fmla="val 16667"/>
            </a:avLst>
          </a:prstGeom>
          <a:solidFill>
            <a:schemeClr val="accent2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ระบบการนำเสนอให้กับลูกค้า ผ่านรูปแบบเว็บคอนเทนต์</a:t>
            </a:r>
          </a:p>
        </p:txBody>
      </p:sp>
      <p:sp>
        <p:nvSpPr>
          <p:cNvPr id="8" name="Speech Bubble: Rectangle with Corners Rounded 38">
            <a:extLst>
              <a:ext uri="{FF2B5EF4-FFF2-40B4-BE49-F238E27FC236}">
                <a16:creationId xmlns="" xmlns:a16="http://schemas.microsoft.com/office/drawing/2014/main" id="{57F3664C-1973-4FD5-B9EC-C1AA107A1FD3}"/>
              </a:ext>
            </a:extLst>
          </p:cNvPr>
          <p:cNvSpPr/>
          <p:nvPr/>
        </p:nvSpPr>
        <p:spPr bwMode="auto">
          <a:xfrm>
            <a:off x="6196731" y="3068960"/>
            <a:ext cx="2695749" cy="623329"/>
          </a:xfrm>
          <a:prstGeom prst="wedgeRoundRectCallout">
            <a:avLst>
              <a:gd name="adj1" fmla="val -35901"/>
              <a:gd name="adj2" fmla="val -94895"/>
              <a:gd name="adj3" fmla="val 16667"/>
            </a:avLst>
          </a:prstGeom>
          <a:solidFill>
            <a:schemeClr val="accent3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เพื่อเป็นข้อมูลให้กับผู้ใช้ได้ตัดสินใจ</a:t>
            </a:r>
          </a:p>
        </p:txBody>
      </p:sp>
      <p:sp>
        <p:nvSpPr>
          <p:cNvPr id="9" name="Speech Bubble: Rectangle with Corners Rounded 40">
            <a:extLst>
              <a:ext uri="{FF2B5EF4-FFF2-40B4-BE49-F238E27FC236}">
                <a16:creationId xmlns="" xmlns:a16="http://schemas.microsoft.com/office/drawing/2014/main" id="{7EEBEDC4-DAAC-48FF-847E-5A4989196FEB}"/>
              </a:ext>
            </a:extLst>
          </p:cNvPr>
          <p:cNvSpPr/>
          <p:nvPr/>
        </p:nvSpPr>
        <p:spPr bwMode="auto">
          <a:xfrm>
            <a:off x="6196731" y="5074154"/>
            <a:ext cx="2526231" cy="623329"/>
          </a:xfrm>
          <a:prstGeom prst="wedgeRoundRectCallout">
            <a:avLst>
              <a:gd name="adj1" fmla="val -38030"/>
              <a:gd name="adj2" fmla="val -102635"/>
              <a:gd name="adj3" fmla="val 16667"/>
            </a:avLst>
          </a:prstGeom>
          <a:solidFill>
            <a:schemeClr val="accent4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เมื่อผู้ใช้มีความสนใจในสินค้า</a:t>
            </a:r>
          </a:p>
        </p:txBody>
      </p:sp>
      <p:sp>
        <p:nvSpPr>
          <p:cNvPr id="10" name="Speech Bubble: Rectangle with Corners Rounded 42">
            <a:extLst>
              <a:ext uri="{FF2B5EF4-FFF2-40B4-BE49-F238E27FC236}">
                <a16:creationId xmlns="" xmlns:a16="http://schemas.microsoft.com/office/drawing/2014/main" id="{B6A08B79-584B-4EEC-A4C3-72A4678D3EED}"/>
              </a:ext>
            </a:extLst>
          </p:cNvPr>
          <p:cNvSpPr/>
          <p:nvPr/>
        </p:nvSpPr>
        <p:spPr bwMode="auto">
          <a:xfrm>
            <a:off x="1187624" y="5401303"/>
            <a:ext cx="2610438" cy="864177"/>
          </a:xfrm>
          <a:prstGeom prst="wedgeRoundRectCallout">
            <a:avLst>
              <a:gd name="adj1" fmla="val 69077"/>
              <a:gd name="adj2" fmla="val -40868"/>
              <a:gd name="adj3" fmla="val 16667"/>
            </a:avLst>
          </a:prstGeom>
          <a:solidFill>
            <a:schemeClr val="accent5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ทุกคนที่มีความสนใจในสินค้า และใช้งานเว็บคอนเทนต์</a:t>
            </a:r>
          </a:p>
        </p:txBody>
      </p:sp>
      <p:sp>
        <p:nvSpPr>
          <p:cNvPr id="11" name="Speech Bubble: Rectangle with Corners Rounded 43">
            <a:extLst>
              <a:ext uri="{FF2B5EF4-FFF2-40B4-BE49-F238E27FC236}">
                <a16:creationId xmlns="" xmlns:a16="http://schemas.microsoft.com/office/drawing/2014/main" id="{1BD7652A-AF66-4C96-A042-EF82F7D623A5}"/>
              </a:ext>
            </a:extLst>
          </p:cNvPr>
          <p:cNvSpPr/>
          <p:nvPr/>
        </p:nvSpPr>
        <p:spPr bwMode="auto">
          <a:xfrm>
            <a:off x="219235" y="3140968"/>
            <a:ext cx="2273608" cy="748257"/>
          </a:xfrm>
          <a:prstGeom prst="wedgeRoundRectCallout">
            <a:avLst>
              <a:gd name="adj1" fmla="val 52171"/>
              <a:gd name="adj2" fmla="val 92311"/>
              <a:gd name="adj3" fmla="val 16667"/>
            </a:avLst>
          </a:prstGeom>
          <a:solidFill>
            <a:schemeClr val="accent6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เว็บคอนเทนต์ ที่มีระบบการแนะนำสินค้า</a:t>
            </a:r>
          </a:p>
        </p:txBody>
      </p:sp>
      <p:sp>
        <p:nvSpPr>
          <p:cNvPr id="12" name="Speech Bubble: Rectangle with Corners Rounded 44">
            <a:extLst>
              <a:ext uri="{FF2B5EF4-FFF2-40B4-BE49-F238E27FC236}">
                <a16:creationId xmlns="" xmlns:a16="http://schemas.microsoft.com/office/drawing/2014/main" id="{4EB0E052-B0C3-4050-ABDD-1AB566707E37}"/>
              </a:ext>
            </a:extLst>
          </p:cNvPr>
          <p:cNvSpPr/>
          <p:nvPr/>
        </p:nvSpPr>
        <p:spPr bwMode="auto">
          <a:xfrm>
            <a:off x="92924" y="1586150"/>
            <a:ext cx="2189400" cy="797966"/>
          </a:xfrm>
          <a:prstGeom prst="wedgeRoundRectCallout">
            <a:avLst>
              <a:gd name="adj1" fmla="val 65751"/>
              <a:gd name="adj2" fmla="val 34384"/>
              <a:gd name="adj3" fmla="val 16667"/>
            </a:avLst>
          </a:prstGeom>
          <a:solidFill>
            <a:schemeClr val="accent1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เก็บข้อมูลจากผู้ใช้งานรูปแบบของคะแนน</a:t>
            </a:r>
          </a:p>
        </p:txBody>
      </p:sp>
    </p:spTree>
    <p:extLst>
      <p:ext uri="{BB962C8B-B14F-4D97-AF65-F5344CB8AC3E}">
        <p14:creationId xmlns:p14="http://schemas.microsoft.com/office/powerpoint/2010/main" val="87493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/>
        </p:nvSpPr>
        <p:spPr>
          <a:xfrm>
            <a:off x="5523468" y="839913"/>
            <a:ext cx="2483749" cy="522687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5715000" y="1572650"/>
            <a:ext cx="2131800" cy="3761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53" name="Shape 353"/>
          <p:cNvSpPr txBox="1">
            <a:spLocks noGrp="1"/>
          </p:cNvSpPr>
          <p:nvPr>
            <p:ph type="body" idx="4294967295"/>
          </p:nvPr>
        </p:nvSpPr>
        <p:spPr>
          <a:xfrm>
            <a:off x="457200" y="894850"/>
            <a:ext cx="4101900" cy="46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iPhone project</a:t>
            </a:r>
            <a:endParaRPr b="1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>
              <a:highlight>
                <a:srgbClr val="ECEFF1"/>
              </a:highlight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4787663" y="718130"/>
            <a:ext cx="3839439" cy="5429937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5042175" y="1207850"/>
            <a:ext cx="3331800" cy="4450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61" name="Shape 361"/>
          <p:cNvSpPr txBox="1">
            <a:spLocks noGrp="1"/>
          </p:cNvSpPr>
          <p:nvPr>
            <p:ph type="body" idx="4294967295"/>
          </p:nvPr>
        </p:nvSpPr>
        <p:spPr>
          <a:xfrm>
            <a:off x="457200" y="894850"/>
            <a:ext cx="4101900" cy="46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Tablet project</a:t>
            </a:r>
            <a:endParaRPr b="1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>
              <a:highlight>
                <a:srgbClr val="ECEFF1"/>
              </a:highlight>
            </a:endParaRPr>
          </a:p>
        </p:txBody>
      </p:sp>
      <p:sp>
        <p:nvSpPr>
          <p:cNvPr id="362" name="Shape 3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2001838" y="591613"/>
            <a:ext cx="5140316" cy="400179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2213050" y="804150"/>
            <a:ext cx="4717800" cy="3007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69" name="Shape 369"/>
          <p:cNvSpPr txBox="1">
            <a:spLocks noGrp="1"/>
          </p:cNvSpPr>
          <p:nvPr>
            <p:ph type="body" idx="4294967295"/>
          </p:nvPr>
        </p:nvSpPr>
        <p:spPr>
          <a:xfrm>
            <a:off x="457200" y="4231525"/>
            <a:ext cx="8192400" cy="21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Desktop project</a:t>
            </a:r>
            <a:endParaRPr b="1" dirty="0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 dirty="0">
              <a:highlight>
                <a:srgbClr val="ECEFF1"/>
              </a:highlight>
            </a:endParaRPr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76" name="Shape 376"/>
          <p:cNvSpPr txBox="1">
            <a:spLocks noGrp="1"/>
          </p:cNvSpPr>
          <p:nvPr>
            <p:ph type="subTitle" idx="4294967295"/>
          </p:nvPr>
        </p:nvSpPr>
        <p:spPr>
          <a:xfrm>
            <a:off x="685800" y="2186550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377" name="Shape 377"/>
          <p:cNvSpPr txBox="1">
            <a:spLocks noGrp="1"/>
          </p:cNvSpPr>
          <p:nvPr>
            <p:ph type="body" idx="4294967295"/>
          </p:nvPr>
        </p:nvSpPr>
        <p:spPr>
          <a:xfrm>
            <a:off x="685800" y="3285875"/>
            <a:ext cx="48639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@username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user@mail.me</a:t>
            </a:r>
            <a:endParaRPr/>
          </a:p>
        </p:txBody>
      </p:sp>
      <p:sp>
        <p:nvSpPr>
          <p:cNvPr id="378" name="Shape 37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r>
              <a:rPr lang="en" sz="2400"/>
              <a:t> &amp; </a:t>
            </a:r>
            <a:r>
              <a:rPr lang="en" sz="2400" u="sng">
                <a:hlinkClick r:id="rId5"/>
              </a:rPr>
              <a:t>Death to the Stock Photo</a:t>
            </a:r>
            <a:r>
              <a:rPr lang="en" sz="2400"/>
              <a:t> (</a:t>
            </a:r>
            <a:r>
              <a:rPr lang="en" sz="2400" u="sng">
                <a:hlinkClick r:id="rId6"/>
              </a:rPr>
              <a:t>license</a:t>
            </a:r>
            <a:r>
              <a:rPr lang="en" sz="2400"/>
              <a:t>)</a:t>
            </a:r>
            <a:endParaRPr sz="2400"/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7466100" cy="3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presentations uses the following typographies and colors: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Titles: </a:t>
            </a:r>
            <a:r>
              <a:rPr lang="en" sz="1800" b="1"/>
              <a:t>Roboto Slab</a:t>
            </a:r>
            <a:endParaRPr sz="1800" b="1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Body copy: </a:t>
            </a:r>
            <a:r>
              <a:rPr lang="en" sz="1800" b="1"/>
              <a:t>Source Sans Pro</a:t>
            </a:r>
            <a:endParaRPr sz="1800" b="1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download the fonts on these pages:</a:t>
            </a:r>
            <a:endParaRPr sz="18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https://www.fontsquirrel.com/fonts/roboto-slab</a:t>
            </a:r>
            <a:endParaRPr sz="11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https://www.fontsquirrel.com/fonts/source-sans-pro</a:t>
            </a:r>
            <a:endParaRPr sz="11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Blue </a:t>
            </a:r>
            <a:r>
              <a:rPr lang="en" sz="1800" b="1">
                <a:solidFill>
                  <a:srgbClr val="0091EA"/>
                </a:solidFill>
              </a:rPr>
              <a:t>#0091ea</a:t>
            </a:r>
            <a:endParaRPr sz="1800" b="1">
              <a:solidFill>
                <a:srgbClr val="0091EA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Dark gray </a:t>
            </a:r>
            <a:r>
              <a:rPr lang="en" sz="1800" b="1"/>
              <a:t>#263238</a:t>
            </a:r>
            <a:endParaRPr sz="1800" b="1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Medium gray </a:t>
            </a:r>
            <a:r>
              <a:rPr lang="en" sz="1800" b="1">
                <a:solidFill>
                  <a:srgbClr val="607D8B"/>
                </a:solidFill>
              </a:rPr>
              <a:t>#607d8b</a:t>
            </a:r>
            <a:endParaRPr sz="1800" b="1">
              <a:solidFill>
                <a:srgbClr val="607D8B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Light gray </a:t>
            </a:r>
            <a:r>
              <a:rPr lang="en" sz="1800" b="1">
                <a:solidFill>
                  <a:srgbClr val="CFD8DC"/>
                </a:solidFill>
                <a:highlight>
                  <a:srgbClr val="263238"/>
                </a:highlight>
              </a:rPr>
              <a:t>#cfd8dc</a:t>
            </a:r>
            <a:endParaRPr sz="1800" b="1">
              <a:solidFill>
                <a:srgbClr val="CFD8DC"/>
              </a:solidFill>
              <a:highlight>
                <a:srgbClr val="263238"/>
              </a:highlight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3680300" y="5885225"/>
            <a:ext cx="51603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3" name="Shape 39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FD8DC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/>
        </p:nvSpPr>
        <p:spPr>
          <a:xfrm>
            <a:off x="6324775" y="122205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99" name="Shape 399"/>
          <p:cNvGrpSpPr/>
          <p:nvPr/>
        </p:nvGrpSpPr>
        <p:grpSpPr>
          <a:xfrm>
            <a:off x="424947" y="1242994"/>
            <a:ext cx="342903" cy="447293"/>
            <a:chOff x="590250" y="244200"/>
            <a:chExt cx="407975" cy="532175"/>
          </a:xfrm>
        </p:grpSpPr>
        <p:sp>
          <p:nvSpPr>
            <p:cNvPr id="400" name="Shape 40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14" name="Shape 414"/>
          <p:cNvGrpSpPr/>
          <p:nvPr/>
        </p:nvGrpSpPr>
        <p:grpSpPr>
          <a:xfrm>
            <a:off x="977639" y="1309016"/>
            <a:ext cx="372594" cy="310144"/>
            <a:chOff x="1247825" y="322750"/>
            <a:chExt cx="443300" cy="369000"/>
          </a:xfrm>
        </p:grpSpPr>
        <p:sp>
          <p:nvSpPr>
            <p:cNvPr id="415" name="Shape 415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20" name="Shape 420"/>
          <p:cNvGrpSpPr/>
          <p:nvPr/>
        </p:nvGrpSpPr>
        <p:grpSpPr>
          <a:xfrm>
            <a:off x="1550818" y="1307482"/>
            <a:ext cx="356204" cy="313212"/>
            <a:chOff x="1929775" y="320925"/>
            <a:chExt cx="423800" cy="372650"/>
          </a:xfrm>
        </p:grpSpPr>
        <p:sp>
          <p:nvSpPr>
            <p:cNvPr id="421" name="Shape 42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26" name="Shape 426"/>
          <p:cNvSpPr/>
          <p:nvPr/>
        </p:nvSpPr>
        <p:spPr>
          <a:xfrm>
            <a:off x="2148120" y="1296229"/>
            <a:ext cx="291717" cy="335738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2733088" y="1297258"/>
            <a:ext cx="251793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28" name="Shape 428"/>
          <p:cNvGrpSpPr/>
          <p:nvPr/>
        </p:nvGrpSpPr>
        <p:grpSpPr>
          <a:xfrm>
            <a:off x="3820462" y="1272160"/>
            <a:ext cx="336767" cy="383835"/>
            <a:chOff x="4630125" y="278900"/>
            <a:chExt cx="400675" cy="456675"/>
          </a:xfrm>
        </p:grpSpPr>
        <p:sp>
          <p:nvSpPr>
            <p:cNvPr id="429" name="Shape 42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33" name="Shape 433"/>
          <p:cNvSpPr/>
          <p:nvPr/>
        </p:nvSpPr>
        <p:spPr>
          <a:xfrm>
            <a:off x="4361051" y="1295725"/>
            <a:ext cx="385895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34" name="Shape 434"/>
          <p:cNvGrpSpPr/>
          <p:nvPr/>
        </p:nvGrpSpPr>
        <p:grpSpPr>
          <a:xfrm>
            <a:off x="430074" y="1818716"/>
            <a:ext cx="342882" cy="418128"/>
            <a:chOff x="596350" y="929175"/>
            <a:chExt cx="407950" cy="497475"/>
          </a:xfrm>
        </p:grpSpPr>
        <p:sp>
          <p:nvSpPr>
            <p:cNvPr id="435" name="Shape 435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42" name="Shape 442"/>
          <p:cNvGrpSpPr/>
          <p:nvPr/>
        </p:nvGrpSpPr>
        <p:grpSpPr>
          <a:xfrm>
            <a:off x="1554390" y="1879631"/>
            <a:ext cx="349060" cy="298882"/>
            <a:chOff x="1934025" y="1001650"/>
            <a:chExt cx="415300" cy="355600"/>
          </a:xfrm>
        </p:grpSpPr>
        <p:sp>
          <p:nvSpPr>
            <p:cNvPr id="443" name="Shape 443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47" name="Shape 447"/>
          <p:cNvSpPr/>
          <p:nvPr/>
        </p:nvSpPr>
        <p:spPr>
          <a:xfrm>
            <a:off x="2118449" y="1854573"/>
            <a:ext cx="351077" cy="349039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2683959" y="1871972"/>
            <a:ext cx="350068" cy="314242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3254071" y="1874536"/>
            <a:ext cx="339835" cy="309115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3830339" y="1877604"/>
            <a:ext cx="317310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51" name="Shape 451"/>
          <p:cNvGrpSpPr/>
          <p:nvPr/>
        </p:nvGrpSpPr>
        <p:grpSpPr>
          <a:xfrm>
            <a:off x="4378785" y="1857106"/>
            <a:ext cx="350068" cy="350573"/>
            <a:chOff x="5294400" y="974850"/>
            <a:chExt cx="416500" cy="417100"/>
          </a:xfrm>
        </p:grpSpPr>
        <p:sp>
          <p:nvSpPr>
            <p:cNvPr id="452" name="Shape 452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4" name="Shape 454"/>
          <p:cNvGrpSpPr/>
          <p:nvPr/>
        </p:nvGrpSpPr>
        <p:grpSpPr>
          <a:xfrm>
            <a:off x="4901807" y="1817707"/>
            <a:ext cx="433992" cy="422729"/>
            <a:chOff x="5916675" y="927975"/>
            <a:chExt cx="516350" cy="502950"/>
          </a:xfrm>
        </p:grpSpPr>
        <p:sp>
          <p:nvSpPr>
            <p:cNvPr id="455" name="Shape 45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7" name="Shape 457"/>
          <p:cNvGrpSpPr/>
          <p:nvPr/>
        </p:nvGrpSpPr>
        <p:grpSpPr>
          <a:xfrm>
            <a:off x="403451" y="2467120"/>
            <a:ext cx="391001" cy="264085"/>
            <a:chOff x="564675" y="1700625"/>
            <a:chExt cx="465200" cy="314200"/>
          </a:xfrm>
        </p:grpSpPr>
        <p:sp>
          <p:nvSpPr>
            <p:cNvPr id="458" name="Shape 45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1" name="Shape 461"/>
          <p:cNvGrpSpPr/>
          <p:nvPr/>
        </p:nvGrpSpPr>
        <p:grpSpPr>
          <a:xfrm>
            <a:off x="968435" y="2402632"/>
            <a:ext cx="391001" cy="382827"/>
            <a:chOff x="1236875" y="1623900"/>
            <a:chExt cx="465200" cy="455475"/>
          </a:xfrm>
        </p:grpSpPr>
        <p:sp>
          <p:nvSpPr>
            <p:cNvPr id="462" name="Shape 462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9" name="Shape 469"/>
          <p:cNvGrpSpPr/>
          <p:nvPr/>
        </p:nvGrpSpPr>
        <p:grpSpPr>
          <a:xfrm>
            <a:off x="1545690" y="2410827"/>
            <a:ext cx="366458" cy="366437"/>
            <a:chOff x="1923675" y="1633650"/>
            <a:chExt cx="436000" cy="435975"/>
          </a:xfrm>
        </p:grpSpPr>
        <p:sp>
          <p:nvSpPr>
            <p:cNvPr id="470" name="Shape 47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6" name="Shape 476"/>
          <p:cNvGrpSpPr/>
          <p:nvPr/>
        </p:nvGrpSpPr>
        <p:grpSpPr>
          <a:xfrm>
            <a:off x="2109141" y="2409293"/>
            <a:ext cx="369505" cy="369505"/>
            <a:chOff x="2594050" y="1631825"/>
            <a:chExt cx="439625" cy="439625"/>
          </a:xfrm>
        </p:grpSpPr>
        <p:sp>
          <p:nvSpPr>
            <p:cNvPr id="477" name="Shape 47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81" name="Shape 481"/>
          <p:cNvSpPr/>
          <p:nvPr/>
        </p:nvSpPr>
        <p:spPr>
          <a:xfrm>
            <a:off x="2690599" y="242571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82" name="Shape 482"/>
          <p:cNvGrpSpPr/>
          <p:nvPr/>
        </p:nvGrpSpPr>
        <p:grpSpPr>
          <a:xfrm>
            <a:off x="3273906" y="2381662"/>
            <a:ext cx="299911" cy="424768"/>
            <a:chOff x="3979850" y="1598950"/>
            <a:chExt cx="356825" cy="505375"/>
          </a:xfrm>
        </p:grpSpPr>
        <p:sp>
          <p:nvSpPr>
            <p:cNvPr id="483" name="Shape 483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85" name="Shape 485"/>
          <p:cNvGrpSpPr/>
          <p:nvPr/>
        </p:nvGrpSpPr>
        <p:grpSpPr>
          <a:xfrm>
            <a:off x="3791296" y="2472751"/>
            <a:ext cx="395098" cy="242589"/>
            <a:chOff x="4595425" y="1707325"/>
            <a:chExt cx="470075" cy="288625"/>
          </a:xfrm>
        </p:grpSpPr>
        <p:sp>
          <p:nvSpPr>
            <p:cNvPr id="486" name="Shape 486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1" name="Shape 491"/>
          <p:cNvGrpSpPr/>
          <p:nvPr/>
        </p:nvGrpSpPr>
        <p:grpSpPr>
          <a:xfrm>
            <a:off x="4375213" y="2413391"/>
            <a:ext cx="357234" cy="361310"/>
            <a:chOff x="5290150" y="1636700"/>
            <a:chExt cx="425025" cy="429875"/>
          </a:xfrm>
        </p:grpSpPr>
        <p:sp>
          <p:nvSpPr>
            <p:cNvPr id="492" name="Shape 492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4" name="Shape 494"/>
          <p:cNvGrpSpPr/>
          <p:nvPr/>
        </p:nvGrpSpPr>
        <p:grpSpPr>
          <a:xfrm>
            <a:off x="4939167" y="2402632"/>
            <a:ext cx="359272" cy="376691"/>
            <a:chOff x="5961125" y="1623900"/>
            <a:chExt cx="427450" cy="448175"/>
          </a:xfrm>
        </p:grpSpPr>
        <p:sp>
          <p:nvSpPr>
            <p:cNvPr id="495" name="Shape 495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7" name="Shape 49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9" name="Shape 49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2" name="Shape 502"/>
          <p:cNvGrpSpPr/>
          <p:nvPr/>
        </p:nvGrpSpPr>
        <p:grpSpPr>
          <a:xfrm>
            <a:off x="5491859" y="2412361"/>
            <a:ext cx="383835" cy="363369"/>
            <a:chOff x="6618700" y="1635475"/>
            <a:chExt cx="456675" cy="432325"/>
          </a:xfrm>
        </p:grpSpPr>
        <p:sp>
          <p:nvSpPr>
            <p:cNvPr id="503" name="Shape 503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4" name="Shape 504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6" name="Shape 506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8" name="Shape 508"/>
          <p:cNvGrpSpPr/>
          <p:nvPr/>
        </p:nvGrpSpPr>
        <p:grpSpPr>
          <a:xfrm>
            <a:off x="446947" y="2995773"/>
            <a:ext cx="304009" cy="326513"/>
            <a:chOff x="616425" y="2329600"/>
            <a:chExt cx="361700" cy="388475"/>
          </a:xfrm>
        </p:grpSpPr>
        <p:sp>
          <p:nvSpPr>
            <p:cNvPr id="509" name="Shape 50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0" name="Shape 51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17" name="Shape 517"/>
          <p:cNvGrpSpPr/>
          <p:nvPr/>
        </p:nvGrpSpPr>
        <p:grpSpPr>
          <a:xfrm>
            <a:off x="1003757" y="2998841"/>
            <a:ext cx="320378" cy="320378"/>
            <a:chOff x="1278900" y="2333250"/>
            <a:chExt cx="381175" cy="381175"/>
          </a:xfrm>
        </p:grpSpPr>
        <p:sp>
          <p:nvSpPr>
            <p:cNvPr id="518" name="Shape 5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1568720" y="2998841"/>
            <a:ext cx="320399" cy="320378"/>
            <a:chOff x="1951075" y="2333250"/>
            <a:chExt cx="381200" cy="381175"/>
          </a:xfrm>
        </p:grpSpPr>
        <p:sp>
          <p:nvSpPr>
            <p:cNvPr id="523" name="Shape 523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6" name="Shape 526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7" name="Shape 527"/>
          <p:cNvGrpSpPr/>
          <p:nvPr/>
        </p:nvGrpSpPr>
        <p:grpSpPr>
          <a:xfrm>
            <a:off x="2133704" y="2998841"/>
            <a:ext cx="320378" cy="320378"/>
            <a:chOff x="2623275" y="2333250"/>
            <a:chExt cx="381175" cy="381175"/>
          </a:xfrm>
        </p:grpSpPr>
        <p:sp>
          <p:nvSpPr>
            <p:cNvPr id="528" name="Shape 52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9" name="Shape 52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2" name="Shape 532"/>
          <p:cNvGrpSpPr/>
          <p:nvPr/>
        </p:nvGrpSpPr>
        <p:grpSpPr>
          <a:xfrm>
            <a:off x="2773409" y="2943578"/>
            <a:ext cx="170937" cy="426827"/>
            <a:chOff x="3384375" y="2267500"/>
            <a:chExt cx="203375" cy="507825"/>
          </a:xfrm>
        </p:grpSpPr>
        <p:sp>
          <p:nvSpPr>
            <p:cNvPr id="533" name="Shape 533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5" name="Shape 535"/>
          <p:cNvGrpSpPr/>
          <p:nvPr/>
        </p:nvGrpSpPr>
        <p:grpSpPr>
          <a:xfrm>
            <a:off x="3918716" y="2997811"/>
            <a:ext cx="140237" cy="318339"/>
            <a:chOff x="4747025" y="2332025"/>
            <a:chExt cx="166850" cy="378750"/>
          </a:xfrm>
        </p:grpSpPr>
        <p:sp>
          <p:nvSpPr>
            <p:cNvPr id="536" name="Shape 536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8" name="Shape 538"/>
          <p:cNvGrpSpPr/>
          <p:nvPr/>
        </p:nvGrpSpPr>
        <p:grpSpPr>
          <a:xfrm>
            <a:off x="3351190" y="2945616"/>
            <a:ext cx="145343" cy="422729"/>
            <a:chOff x="4071800" y="2269925"/>
            <a:chExt cx="172925" cy="502950"/>
          </a:xfrm>
        </p:grpSpPr>
        <p:sp>
          <p:nvSpPr>
            <p:cNvPr id="539" name="Shape 5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41" name="Shape 541"/>
          <p:cNvSpPr/>
          <p:nvPr/>
        </p:nvSpPr>
        <p:spPr>
          <a:xfrm>
            <a:off x="4393811" y="2990216"/>
            <a:ext cx="320378" cy="337776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42" name="Shape 542"/>
          <p:cNvGrpSpPr/>
          <p:nvPr/>
        </p:nvGrpSpPr>
        <p:grpSpPr>
          <a:xfrm>
            <a:off x="4948896" y="2996277"/>
            <a:ext cx="345971" cy="325505"/>
            <a:chOff x="5972700" y="2330200"/>
            <a:chExt cx="411625" cy="387275"/>
          </a:xfrm>
        </p:grpSpPr>
        <p:sp>
          <p:nvSpPr>
            <p:cNvPr id="543" name="Shape 54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45" name="Shape 545"/>
          <p:cNvGrpSpPr/>
          <p:nvPr/>
        </p:nvGrpSpPr>
        <p:grpSpPr>
          <a:xfrm>
            <a:off x="544193" y="3524406"/>
            <a:ext cx="109538" cy="399195"/>
            <a:chOff x="732125" y="2958550"/>
            <a:chExt cx="130325" cy="474950"/>
          </a:xfrm>
        </p:grpSpPr>
        <p:sp>
          <p:nvSpPr>
            <p:cNvPr id="546" name="Shape 546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4" name="Shape 554"/>
          <p:cNvSpPr/>
          <p:nvPr/>
        </p:nvSpPr>
        <p:spPr>
          <a:xfrm>
            <a:off x="1561113" y="3508635"/>
            <a:ext cx="335738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1039605" y="3508635"/>
            <a:ext cx="248746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56" name="Shape 556"/>
          <p:cNvGrpSpPr/>
          <p:nvPr/>
        </p:nvGrpSpPr>
        <p:grpSpPr>
          <a:xfrm>
            <a:off x="2099937" y="3537202"/>
            <a:ext cx="387933" cy="367467"/>
            <a:chOff x="2583100" y="2973775"/>
            <a:chExt cx="461550" cy="437200"/>
          </a:xfrm>
        </p:grpSpPr>
        <p:sp>
          <p:nvSpPr>
            <p:cNvPr id="557" name="Shape 557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9" name="Shape 559"/>
          <p:cNvSpPr/>
          <p:nvPr/>
        </p:nvSpPr>
        <p:spPr>
          <a:xfrm>
            <a:off x="3810881" y="3545997"/>
            <a:ext cx="356204" cy="356204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60" name="Shape 560"/>
          <p:cNvGrpSpPr/>
          <p:nvPr/>
        </p:nvGrpSpPr>
        <p:grpSpPr>
          <a:xfrm>
            <a:off x="4339386" y="3565359"/>
            <a:ext cx="435022" cy="323445"/>
            <a:chOff x="5247525" y="3007275"/>
            <a:chExt cx="517575" cy="384825"/>
          </a:xfrm>
        </p:grpSpPr>
        <p:sp>
          <p:nvSpPr>
            <p:cNvPr id="561" name="Shape 56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2" name="Shape 56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3" name="Shape 563"/>
          <p:cNvGrpSpPr/>
          <p:nvPr/>
        </p:nvGrpSpPr>
        <p:grpSpPr>
          <a:xfrm>
            <a:off x="3250372" y="3546931"/>
            <a:ext cx="342882" cy="350068"/>
            <a:chOff x="3951850" y="2985350"/>
            <a:chExt cx="407950" cy="416500"/>
          </a:xfrm>
        </p:grpSpPr>
        <p:sp>
          <p:nvSpPr>
            <p:cNvPr id="564" name="Shape 56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8" name="Shape 568"/>
          <p:cNvGrpSpPr/>
          <p:nvPr/>
        </p:nvGrpSpPr>
        <p:grpSpPr>
          <a:xfrm>
            <a:off x="407044" y="4136479"/>
            <a:ext cx="397136" cy="305017"/>
            <a:chOff x="568950" y="3686775"/>
            <a:chExt cx="472500" cy="362900"/>
          </a:xfrm>
        </p:grpSpPr>
        <p:sp>
          <p:nvSpPr>
            <p:cNvPr id="569" name="Shape 56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72" name="Shape 572"/>
          <p:cNvSpPr/>
          <p:nvPr/>
        </p:nvSpPr>
        <p:spPr>
          <a:xfrm>
            <a:off x="4983886" y="3529627"/>
            <a:ext cx="270221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73" name="Shape 573"/>
          <p:cNvGrpSpPr/>
          <p:nvPr/>
        </p:nvGrpSpPr>
        <p:grpSpPr>
          <a:xfrm>
            <a:off x="975096" y="4162072"/>
            <a:ext cx="377700" cy="253852"/>
            <a:chOff x="1244800" y="3717225"/>
            <a:chExt cx="449375" cy="302025"/>
          </a:xfrm>
        </p:grpSpPr>
        <p:sp>
          <p:nvSpPr>
            <p:cNvPr id="574" name="Shape 574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6" name="Shape 576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9" name="Shape 57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80" name="Shape 580"/>
          <p:cNvGrpSpPr/>
          <p:nvPr/>
        </p:nvGrpSpPr>
        <p:grpSpPr>
          <a:xfrm>
            <a:off x="1545186" y="4142614"/>
            <a:ext cx="367467" cy="287115"/>
            <a:chOff x="1923075" y="3694075"/>
            <a:chExt cx="437200" cy="341600"/>
          </a:xfrm>
        </p:grpSpPr>
        <p:sp>
          <p:nvSpPr>
            <p:cNvPr id="581" name="Shape 581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2" name="Shape 582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3" name="Shape 583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8" name="Shape 58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Shape 58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0" name="Shape 590"/>
          <p:cNvGrpSpPr/>
          <p:nvPr/>
        </p:nvGrpSpPr>
        <p:grpSpPr>
          <a:xfrm>
            <a:off x="2113742" y="4138013"/>
            <a:ext cx="360301" cy="295814"/>
            <a:chOff x="2599525" y="3688600"/>
            <a:chExt cx="428675" cy="351950"/>
          </a:xfrm>
        </p:grpSpPr>
        <p:sp>
          <p:nvSpPr>
            <p:cNvPr id="591" name="Shape 591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4" name="Shape 594"/>
          <p:cNvGrpSpPr/>
          <p:nvPr/>
        </p:nvGrpSpPr>
        <p:grpSpPr>
          <a:xfrm>
            <a:off x="2696125" y="4117546"/>
            <a:ext cx="333700" cy="329077"/>
            <a:chOff x="3292425" y="3664250"/>
            <a:chExt cx="397025" cy="391525"/>
          </a:xfrm>
        </p:grpSpPr>
        <p:sp>
          <p:nvSpPr>
            <p:cNvPr id="595" name="Shape 595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8" name="Shape 598"/>
          <p:cNvGrpSpPr/>
          <p:nvPr/>
        </p:nvGrpSpPr>
        <p:grpSpPr>
          <a:xfrm>
            <a:off x="3233982" y="4160013"/>
            <a:ext cx="369526" cy="268183"/>
            <a:chOff x="3932350" y="3714775"/>
            <a:chExt cx="439650" cy="319075"/>
          </a:xfrm>
        </p:grpSpPr>
        <p:sp>
          <p:nvSpPr>
            <p:cNvPr id="599" name="Shape 59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2" name="Shape 602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3" name="Shape 60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4" name="Shape 604"/>
          <p:cNvGrpSpPr/>
          <p:nvPr/>
        </p:nvGrpSpPr>
        <p:grpSpPr>
          <a:xfrm>
            <a:off x="3798966" y="4160013"/>
            <a:ext cx="369505" cy="268183"/>
            <a:chOff x="4604550" y="3714775"/>
            <a:chExt cx="439625" cy="319075"/>
          </a:xfrm>
        </p:grpSpPr>
        <p:sp>
          <p:nvSpPr>
            <p:cNvPr id="605" name="Shape 605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7" name="Shape 607"/>
          <p:cNvGrpSpPr/>
          <p:nvPr/>
        </p:nvGrpSpPr>
        <p:grpSpPr>
          <a:xfrm>
            <a:off x="4377251" y="4132381"/>
            <a:ext cx="353136" cy="313738"/>
            <a:chOff x="5292575" y="3681900"/>
            <a:chExt cx="420150" cy="373275"/>
          </a:xfrm>
        </p:grpSpPr>
        <p:sp>
          <p:nvSpPr>
            <p:cNvPr id="608" name="Shape 60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0" name="Shape 61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1" name="Shape 61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2" name="Shape 6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15" name="Shape 615"/>
          <p:cNvGrpSpPr/>
          <p:nvPr/>
        </p:nvGrpSpPr>
        <p:grpSpPr>
          <a:xfrm>
            <a:off x="4922273" y="4092458"/>
            <a:ext cx="393060" cy="393060"/>
            <a:chOff x="5941025" y="3634400"/>
            <a:chExt cx="467650" cy="467650"/>
          </a:xfrm>
        </p:grpSpPr>
        <p:sp>
          <p:nvSpPr>
            <p:cNvPr id="616" name="Shape 616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1" name="Shape 621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2" name="Shape 622"/>
          <p:cNvGrpSpPr/>
          <p:nvPr/>
        </p:nvGrpSpPr>
        <p:grpSpPr>
          <a:xfrm>
            <a:off x="5512346" y="4117546"/>
            <a:ext cx="342882" cy="342903"/>
            <a:chOff x="6643075" y="3664250"/>
            <a:chExt cx="407950" cy="407975"/>
          </a:xfrm>
        </p:grpSpPr>
        <p:sp>
          <p:nvSpPr>
            <p:cNvPr id="623" name="Shape 62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5" name="Shape 625"/>
          <p:cNvGrpSpPr/>
          <p:nvPr/>
        </p:nvGrpSpPr>
        <p:grpSpPr>
          <a:xfrm>
            <a:off x="413180" y="4668200"/>
            <a:ext cx="371564" cy="371543"/>
            <a:chOff x="576250" y="4319400"/>
            <a:chExt cx="442075" cy="442050"/>
          </a:xfrm>
        </p:grpSpPr>
        <p:sp>
          <p:nvSpPr>
            <p:cNvPr id="626" name="Shape 62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30" name="Shape 630"/>
          <p:cNvSpPr/>
          <p:nvPr/>
        </p:nvSpPr>
        <p:spPr>
          <a:xfrm>
            <a:off x="962843" y="4740498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3253566" y="4683678"/>
            <a:ext cx="340844" cy="340865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2688561" y="4705174"/>
            <a:ext cx="340844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3817038" y="4682144"/>
            <a:ext cx="343912" cy="343933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634" name="Shape 634"/>
          <p:cNvGrpSpPr/>
          <p:nvPr/>
        </p:nvGrpSpPr>
        <p:grpSpPr>
          <a:xfrm>
            <a:off x="4356785" y="4687132"/>
            <a:ext cx="394068" cy="325505"/>
            <a:chOff x="5268225" y="4341925"/>
            <a:chExt cx="468850" cy="387275"/>
          </a:xfrm>
        </p:grpSpPr>
        <p:sp>
          <p:nvSpPr>
            <p:cNvPr id="635" name="Shape 635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3" name="Shape 643"/>
          <p:cNvGrpSpPr/>
          <p:nvPr/>
        </p:nvGrpSpPr>
        <p:grpSpPr>
          <a:xfrm>
            <a:off x="4941731" y="4676899"/>
            <a:ext cx="354145" cy="354145"/>
            <a:chOff x="5964175" y="4329750"/>
            <a:chExt cx="421350" cy="421350"/>
          </a:xfrm>
        </p:grpSpPr>
        <p:sp>
          <p:nvSpPr>
            <p:cNvPr id="644" name="Shape 644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6" name="Shape 646"/>
          <p:cNvGrpSpPr/>
          <p:nvPr/>
        </p:nvGrpSpPr>
        <p:grpSpPr>
          <a:xfrm>
            <a:off x="977639" y="5241883"/>
            <a:ext cx="372594" cy="360301"/>
            <a:chOff x="1247825" y="5001950"/>
            <a:chExt cx="443300" cy="428675"/>
          </a:xfrm>
        </p:grpSpPr>
        <p:sp>
          <p:nvSpPr>
            <p:cNvPr id="647" name="Shape 647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53" name="Shape 653"/>
          <p:cNvGrpSpPr/>
          <p:nvPr/>
        </p:nvGrpSpPr>
        <p:grpSpPr>
          <a:xfrm>
            <a:off x="1575885" y="5223960"/>
            <a:ext cx="306068" cy="389992"/>
            <a:chOff x="1959600" y="4980625"/>
            <a:chExt cx="364150" cy="464000"/>
          </a:xfrm>
        </p:grpSpPr>
        <p:sp>
          <p:nvSpPr>
            <p:cNvPr id="654" name="Shape 654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1" name="Shape 661"/>
          <p:cNvGrpSpPr/>
          <p:nvPr/>
        </p:nvGrpSpPr>
        <p:grpSpPr>
          <a:xfrm>
            <a:off x="2118365" y="5238815"/>
            <a:ext cx="351077" cy="360806"/>
            <a:chOff x="2605025" y="4998300"/>
            <a:chExt cx="417700" cy="429275"/>
          </a:xfrm>
        </p:grpSpPr>
        <p:sp>
          <p:nvSpPr>
            <p:cNvPr id="662" name="Shape 662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5" name="Shape 665"/>
          <p:cNvGrpSpPr/>
          <p:nvPr/>
        </p:nvGrpSpPr>
        <p:grpSpPr>
          <a:xfrm>
            <a:off x="2649057" y="5241883"/>
            <a:ext cx="419662" cy="349543"/>
            <a:chOff x="3236425" y="5001950"/>
            <a:chExt cx="499300" cy="415875"/>
          </a:xfrm>
        </p:grpSpPr>
        <p:sp>
          <p:nvSpPr>
            <p:cNvPr id="666" name="Shape 666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0" name="Shape 670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1" name="Shape 671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2" name="Shape 672"/>
          <p:cNvGrpSpPr/>
          <p:nvPr/>
        </p:nvGrpSpPr>
        <p:grpSpPr>
          <a:xfrm>
            <a:off x="3264177" y="5223960"/>
            <a:ext cx="319369" cy="380263"/>
            <a:chOff x="3968275" y="4980625"/>
            <a:chExt cx="379975" cy="452425"/>
          </a:xfrm>
        </p:grpSpPr>
        <p:sp>
          <p:nvSpPr>
            <p:cNvPr id="673" name="Shape 673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6" name="Shape 676"/>
          <p:cNvGrpSpPr/>
          <p:nvPr/>
        </p:nvGrpSpPr>
        <p:grpSpPr>
          <a:xfrm>
            <a:off x="4919710" y="5308913"/>
            <a:ext cx="404323" cy="220085"/>
            <a:chOff x="5937975" y="5081700"/>
            <a:chExt cx="481050" cy="261850"/>
          </a:xfrm>
        </p:grpSpPr>
        <p:sp>
          <p:nvSpPr>
            <p:cNvPr id="677" name="Shape 677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8" name="Shape 67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0" name="Shape 680"/>
          <p:cNvGrpSpPr/>
          <p:nvPr/>
        </p:nvGrpSpPr>
        <p:grpSpPr>
          <a:xfrm>
            <a:off x="5537918" y="5266447"/>
            <a:ext cx="290183" cy="333678"/>
            <a:chOff x="6673500" y="5031175"/>
            <a:chExt cx="345250" cy="397000"/>
          </a:xfrm>
        </p:grpSpPr>
        <p:sp>
          <p:nvSpPr>
            <p:cNvPr id="681" name="Shape 681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6" name="Shape 686"/>
          <p:cNvGrpSpPr/>
          <p:nvPr/>
        </p:nvGrpSpPr>
        <p:grpSpPr>
          <a:xfrm>
            <a:off x="3229905" y="1291092"/>
            <a:ext cx="387933" cy="345971"/>
            <a:chOff x="3927500" y="301425"/>
            <a:chExt cx="461550" cy="411625"/>
          </a:xfrm>
        </p:grpSpPr>
        <p:sp>
          <p:nvSpPr>
            <p:cNvPr id="687" name="Shape 687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9" name="Shape 68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2" name="Shape 692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5" name="Shape 69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6" name="Shape 696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8" name="Shape 69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9" name="Shape 69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7" name="Shape 707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14" name="Shape 714"/>
          <p:cNvGrpSpPr/>
          <p:nvPr/>
        </p:nvGrpSpPr>
        <p:grpSpPr>
          <a:xfrm>
            <a:off x="5517452" y="1297753"/>
            <a:ext cx="332670" cy="332670"/>
            <a:chOff x="6649150" y="309350"/>
            <a:chExt cx="395800" cy="395800"/>
          </a:xfrm>
        </p:grpSpPr>
        <p:sp>
          <p:nvSpPr>
            <p:cNvPr id="715" name="Shape 715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7" name="Shape 717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0" name="Shape 73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1" name="Shape 731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38" name="Shape 738"/>
          <p:cNvGrpSpPr/>
          <p:nvPr/>
        </p:nvGrpSpPr>
        <p:grpSpPr>
          <a:xfrm>
            <a:off x="4949905" y="1305423"/>
            <a:ext cx="337797" cy="319873"/>
            <a:chOff x="5973900" y="318475"/>
            <a:chExt cx="401900" cy="380575"/>
          </a:xfrm>
        </p:grpSpPr>
        <p:sp>
          <p:nvSpPr>
            <p:cNvPr id="739" name="Shape 7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0" name="Shape 750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2" name="Shape 752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3" name="Shape 753"/>
          <p:cNvGrpSpPr/>
          <p:nvPr/>
        </p:nvGrpSpPr>
        <p:grpSpPr>
          <a:xfrm>
            <a:off x="995058" y="1818716"/>
            <a:ext cx="342882" cy="418128"/>
            <a:chOff x="1268550" y="929175"/>
            <a:chExt cx="407950" cy="497475"/>
          </a:xfrm>
        </p:grpSpPr>
        <p:sp>
          <p:nvSpPr>
            <p:cNvPr id="754" name="Shape 754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6" name="Shape 756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7" name="Shape 757"/>
          <p:cNvGrpSpPr/>
          <p:nvPr/>
        </p:nvGrpSpPr>
        <p:grpSpPr>
          <a:xfrm>
            <a:off x="5481122" y="1834580"/>
            <a:ext cx="405331" cy="388962"/>
            <a:chOff x="6605925" y="948050"/>
            <a:chExt cx="482250" cy="462775"/>
          </a:xfrm>
        </p:grpSpPr>
        <p:sp>
          <p:nvSpPr>
            <p:cNvPr id="758" name="Shape 75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64" name="Shape 764"/>
          <p:cNvGrpSpPr/>
          <p:nvPr/>
        </p:nvGrpSpPr>
        <p:grpSpPr>
          <a:xfrm>
            <a:off x="5575804" y="2986549"/>
            <a:ext cx="215966" cy="342399"/>
            <a:chOff x="6718575" y="2318625"/>
            <a:chExt cx="256950" cy="407375"/>
          </a:xfrm>
        </p:grpSpPr>
        <p:sp>
          <p:nvSpPr>
            <p:cNvPr id="765" name="Shape 76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6" name="Shape 76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7" name="Shape 76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2" name="Shape 77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3" name="Shape 773"/>
          <p:cNvGrpSpPr/>
          <p:nvPr/>
        </p:nvGrpSpPr>
        <p:grpSpPr>
          <a:xfrm>
            <a:off x="2677193" y="3613457"/>
            <a:ext cx="363369" cy="221115"/>
            <a:chOff x="3269900" y="3064500"/>
            <a:chExt cx="432325" cy="263075"/>
          </a:xfrm>
        </p:grpSpPr>
        <p:sp>
          <p:nvSpPr>
            <p:cNvPr id="774" name="Shape 774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5" name="Shape 775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6" name="Shape 776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7" name="Shape 777"/>
          <p:cNvGrpSpPr/>
          <p:nvPr/>
        </p:nvGrpSpPr>
        <p:grpSpPr>
          <a:xfrm>
            <a:off x="5551219" y="3545901"/>
            <a:ext cx="265115" cy="372594"/>
            <a:chOff x="6689325" y="2984125"/>
            <a:chExt cx="315425" cy="443300"/>
          </a:xfrm>
        </p:grpSpPr>
        <p:sp>
          <p:nvSpPr>
            <p:cNvPr id="778" name="Shape 77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9" name="Shape 77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0" name="Shape 780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83" name="Shape 783"/>
          <p:cNvGrpSpPr/>
          <p:nvPr/>
        </p:nvGrpSpPr>
        <p:grpSpPr>
          <a:xfrm>
            <a:off x="1599945" y="4640569"/>
            <a:ext cx="256416" cy="414535"/>
            <a:chOff x="1988225" y="4286525"/>
            <a:chExt cx="305075" cy="493200"/>
          </a:xfrm>
        </p:grpSpPr>
        <p:sp>
          <p:nvSpPr>
            <p:cNvPr id="784" name="Shape 784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6" name="Shape 786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7" name="Shape 787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8" name="Shape 78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9" name="Shape 78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1" name="Shape 791"/>
          <p:cNvGrpSpPr/>
          <p:nvPr/>
        </p:nvGrpSpPr>
        <p:grpSpPr>
          <a:xfrm>
            <a:off x="2143937" y="4669734"/>
            <a:ext cx="309640" cy="392030"/>
            <a:chOff x="2635450" y="4321225"/>
            <a:chExt cx="368400" cy="466425"/>
          </a:xfrm>
        </p:grpSpPr>
        <p:sp>
          <p:nvSpPr>
            <p:cNvPr id="792" name="Shape 792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3" name="Shape 793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4" name="Shape 794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5" name="Shape 795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6" name="Shape 796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7" name="Shape 797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8" name="Shape 798"/>
          <p:cNvGrpSpPr/>
          <p:nvPr/>
        </p:nvGrpSpPr>
        <p:grpSpPr>
          <a:xfrm>
            <a:off x="5512346" y="4660005"/>
            <a:ext cx="342882" cy="383835"/>
            <a:chOff x="6643075" y="4309650"/>
            <a:chExt cx="407950" cy="456675"/>
          </a:xfrm>
        </p:grpSpPr>
        <p:sp>
          <p:nvSpPr>
            <p:cNvPr id="799" name="Shape 79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0" name="Shape 800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1" name="Shape 801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2" name="Shape 802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4" name="Shape 804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5" name="Shape 805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6" name="Shape 806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7" name="Shape 807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08" name="Shape 808"/>
          <p:cNvGrpSpPr/>
          <p:nvPr/>
        </p:nvGrpSpPr>
        <p:grpSpPr>
          <a:xfrm>
            <a:off x="4327619" y="5201960"/>
            <a:ext cx="452420" cy="433992"/>
            <a:chOff x="5233525" y="4954450"/>
            <a:chExt cx="538275" cy="516350"/>
          </a:xfrm>
        </p:grpSpPr>
        <p:sp>
          <p:nvSpPr>
            <p:cNvPr id="809" name="Shape 80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5" name="Shape 81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0" name="Shape 820"/>
          <p:cNvGrpSpPr/>
          <p:nvPr/>
        </p:nvGrpSpPr>
        <p:grpSpPr>
          <a:xfrm>
            <a:off x="3758538" y="5209629"/>
            <a:ext cx="460615" cy="418653"/>
            <a:chOff x="4556450" y="4963575"/>
            <a:chExt cx="548025" cy="498100"/>
          </a:xfrm>
        </p:grpSpPr>
        <p:sp>
          <p:nvSpPr>
            <p:cNvPr id="821" name="Shape 821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4" name="Shape 824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5" name="Shape 825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6" name="Shape 826"/>
          <p:cNvGrpSpPr/>
          <p:nvPr/>
        </p:nvGrpSpPr>
        <p:grpSpPr>
          <a:xfrm>
            <a:off x="375820" y="5300214"/>
            <a:ext cx="445255" cy="246182"/>
            <a:chOff x="531800" y="5071350"/>
            <a:chExt cx="529750" cy="292900"/>
          </a:xfrm>
        </p:grpSpPr>
        <p:sp>
          <p:nvSpPr>
            <p:cNvPr id="827" name="Shape 827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8" name="Shape 82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9" name="Shape 82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0" name="Shape 830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1" name="Shape 831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2" name="Shape 832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3" name="Shape 833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34" name="Shape 834"/>
          <p:cNvGrpSpPr/>
          <p:nvPr/>
        </p:nvGrpSpPr>
        <p:grpSpPr>
          <a:xfrm>
            <a:off x="7320094" y="2713375"/>
            <a:ext cx="433992" cy="422729"/>
            <a:chOff x="5916675" y="927975"/>
            <a:chExt cx="516350" cy="502950"/>
          </a:xfrm>
        </p:grpSpPr>
        <p:sp>
          <p:nvSpPr>
            <p:cNvPr id="835" name="Shape 83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Shape 837"/>
          <p:cNvGrpSpPr/>
          <p:nvPr/>
        </p:nvGrpSpPr>
        <p:grpSpPr>
          <a:xfrm>
            <a:off x="6436114" y="3419277"/>
            <a:ext cx="1079481" cy="1051467"/>
            <a:chOff x="5916675" y="927975"/>
            <a:chExt cx="516350" cy="502950"/>
          </a:xfrm>
        </p:grpSpPr>
        <p:sp>
          <p:nvSpPr>
            <p:cNvPr id="838" name="Shape 8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Shape 840"/>
          <p:cNvGrpSpPr/>
          <p:nvPr/>
        </p:nvGrpSpPr>
        <p:grpSpPr>
          <a:xfrm>
            <a:off x="6436257" y="2713375"/>
            <a:ext cx="433992" cy="422729"/>
            <a:chOff x="5916675" y="927975"/>
            <a:chExt cx="516350" cy="502950"/>
          </a:xfrm>
        </p:grpSpPr>
        <p:sp>
          <p:nvSpPr>
            <p:cNvPr id="841" name="Shape 8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3" name="Shape 843"/>
          <p:cNvSpPr/>
          <p:nvPr/>
        </p:nvSpPr>
        <p:spPr>
          <a:xfrm>
            <a:off x="7512255" y="294975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6628418" y="294975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Shape 845"/>
          <p:cNvSpPr/>
          <p:nvPr/>
        </p:nvSpPr>
        <p:spPr>
          <a:xfrm>
            <a:off x="6913953" y="4007290"/>
            <a:ext cx="1000561" cy="565194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Shape 84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/>
        </p:nvSpPr>
        <p:spPr>
          <a:xfrm>
            <a:off x="2163850" y="18286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https://twitter.com/googledocs/status/730087240156643328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2" name="Shape 852"/>
          <p:cNvSpPr txBox="1"/>
          <p:nvPr/>
        </p:nvSpPr>
        <p:spPr>
          <a:xfrm>
            <a:off x="808100" y="32886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91EA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0091EA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3" name="Shape 853"/>
          <p:cNvSpPr txBox="1"/>
          <p:nvPr/>
        </p:nvSpPr>
        <p:spPr>
          <a:xfrm>
            <a:off x="648975" y="17708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0091EA"/>
                </a:solidFill>
              </a:rPr>
              <a:t>😉</a:t>
            </a:r>
            <a:endParaRPr sz="9600">
              <a:solidFill>
                <a:srgbClr val="0091EA"/>
              </a:solidFill>
            </a:endParaRPr>
          </a:p>
        </p:txBody>
      </p:sp>
      <p:sp>
        <p:nvSpPr>
          <p:cNvPr id="854" name="Shape 8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411760" y="356659"/>
            <a:ext cx="6732240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 Style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984974" y="1508788"/>
            <a:ext cx="5611091" cy="768000"/>
            <a:chOff x="2984973" y="1131591"/>
            <a:chExt cx="5611091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81092"/>
              <a:ext cx="569802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667248" y="1296734"/>
              <a:ext cx="4752528" cy="230833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26670" y="2310001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984974" y="2697911"/>
            <a:ext cx="5611091" cy="768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72934"/>
              <a:ext cx="569802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88576"/>
              <a:ext cx="4752528" cy="230833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26670" y="3499124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984974" y="3887033"/>
            <a:ext cx="5611091" cy="768000"/>
            <a:chOff x="2984973" y="2915275"/>
            <a:chExt cx="5611091" cy="576000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64776"/>
              <a:ext cx="569802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80418"/>
              <a:ext cx="4752528" cy="230833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26670" y="4688247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984974" y="5076156"/>
            <a:ext cx="5611091" cy="768000"/>
            <a:chOff x="2984973" y="3807117"/>
            <a:chExt cx="5611091" cy="576000"/>
          </a:xfrm>
        </p:grpSpPr>
        <p:sp>
          <p:nvSpPr>
            <p:cNvPr id="25" name="Round Same Side Corner Rectangle 24"/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88072" y="3956618"/>
              <a:ext cx="569802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04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667248" y="3972260"/>
              <a:ext cx="4752528" cy="230833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526670" y="5877369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687813772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65"/>
          <p:cNvSpPr/>
          <p:nvPr/>
        </p:nvSpPr>
        <p:spPr>
          <a:xfrm>
            <a:off x="818966" y="2386788"/>
            <a:ext cx="2128200" cy="2128200"/>
          </a:xfrm>
          <a:prstGeom prst="ellipse">
            <a:avLst/>
          </a:prstGeom>
          <a:solidFill>
            <a:srgbClr val="F8BB00">
              <a:alpha val="86670"/>
            </a:srgb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INPUT</a:t>
            </a:r>
            <a:endParaRPr sz="32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5" name="Shape 266"/>
          <p:cNvSpPr/>
          <p:nvPr/>
        </p:nvSpPr>
        <p:spPr>
          <a:xfrm>
            <a:off x="6219566" y="2402808"/>
            <a:ext cx="2128200" cy="2128200"/>
          </a:xfrm>
          <a:prstGeom prst="ellipse">
            <a:avLst/>
          </a:prstGeom>
          <a:solidFill>
            <a:schemeClr val="accent6">
              <a:lumMod val="75000"/>
              <a:alpha val="86670"/>
            </a:scheme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OUTPUT</a:t>
            </a:r>
            <a:endParaRPr sz="24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6" name="Shape 267"/>
          <p:cNvSpPr txBox="1">
            <a:spLocks/>
          </p:cNvSpPr>
          <p:nvPr/>
        </p:nvSpPr>
        <p:spPr>
          <a:xfrm>
            <a:off x="1460490" y="6021288"/>
            <a:ext cx="6480719" cy="4970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Data Set from Movie lens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Shape 268"/>
          <p:cNvSpPr/>
          <p:nvPr/>
        </p:nvSpPr>
        <p:spPr>
          <a:xfrm>
            <a:off x="3499281" y="2402808"/>
            <a:ext cx="2128200" cy="2128200"/>
          </a:xfrm>
          <a:prstGeom prst="ellipse">
            <a:avLst/>
          </a:prstGeom>
          <a:solidFill>
            <a:srgbClr val="ED4A00">
              <a:alpha val="86670"/>
            </a:srgb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MODEL</a:t>
            </a:r>
            <a:endParaRPr sz="28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8" name="บวก 7"/>
          <p:cNvSpPr/>
          <p:nvPr/>
        </p:nvSpPr>
        <p:spPr>
          <a:xfrm>
            <a:off x="2691174" y="2890844"/>
            <a:ext cx="1080120" cy="1080120"/>
          </a:xfrm>
          <a:prstGeom prst="mathPlus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9" name="เท่ากับ 8"/>
          <p:cNvSpPr/>
          <p:nvPr/>
        </p:nvSpPr>
        <p:spPr>
          <a:xfrm>
            <a:off x="5427477" y="2906721"/>
            <a:ext cx="1064243" cy="1064243"/>
          </a:xfrm>
          <a:prstGeom prst="mathEqual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grpSp>
        <p:nvGrpSpPr>
          <p:cNvPr id="10" name="Group 5">
            <a:extLst>
              <a:ext uri="{FF2B5EF4-FFF2-40B4-BE49-F238E27FC236}">
                <a16:creationId xmlns="" xmlns:a16="http://schemas.microsoft.com/office/drawing/2014/main" id="{59BAA3AA-555A-4290-9189-F655A9B8FA9B}"/>
              </a:ext>
            </a:extLst>
          </p:cNvPr>
          <p:cNvGrpSpPr/>
          <p:nvPr/>
        </p:nvGrpSpPr>
        <p:grpSpPr>
          <a:xfrm>
            <a:off x="7308304" y="188640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11" name="Shape 6">
              <a:extLst>
                <a:ext uri="{FF2B5EF4-FFF2-40B4-BE49-F238E27FC236}">
                  <a16:creationId xmlns="" xmlns:a16="http://schemas.microsoft.com/office/drawing/2014/main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Shape 4">
              <a:extLst>
                <a:ext uri="{FF2B5EF4-FFF2-40B4-BE49-F238E27FC236}">
                  <a16:creationId xmlns="" xmlns:a16="http://schemas.microsoft.com/office/drawing/2014/main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dirty="0">
                  <a:latin typeface="Nixie One" charset="0"/>
                  <a:cs typeface="TH Sarabun New" panose="020B0500040200020003" pitchFamily="34" charset="-34"/>
                </a:rPr>
                <a:t>HOW ?</a:t>
              </a:r>
              <a:endParaRPr lang="en-US" sz="1800" b="1" kern="1200" dirty="0">
                <a:latin typeface="Nixie One" charset="0"/>
                <a:cs typeface="TH Sarabun New" panose="020B0500040200020003" pitchFamily="34" charset="-34"/>
              </a:endParaRPr>
            </a:p>
          </p:txBody>
        </p:sp>
      </p:grpSp>
      <p:sp>
        <p:nvSpPr>
          <p:cNvPr id="13" name="Speech Bubble: Rectangle with Corners Rounded 15">
            <a:extLst>
              <a:ext uri="{FF2B5EF4-FFF2-40B4-BE49-F238E27FC236}">
                <a16:creationId xmlns="" xmlns:a16="http://schemas.microsoft.com/office/drawing/2014/main" id="{FF7071EB-A41B-432C-B493-661EFF548B19}"/>
              </a:ext>
            </a:extLst>
          </p:cNvPr>
          <p:cNvSpPr/>
          <p:nvPr/>
        </p:nvSpPr>
        <p:spPr bwMode="auto">
          <a:xfrm>
            <a:off x="989865" y="4547028"/>
            <a:ext cx="1511465" cy="432048"/>
          </a:xfrm>
          <a:prstGeom prst="wedgeRoundRectCallout">
            <a:avLst>
              <a:gd name="adj1" fmla="val 17401"/>
              <a:gd name="adj2" fmla="val -85904"/>
              <a:gd name="adj3" fmla="val 16667"/>
            </a:avLst>
          </a:prstGeom>
          <a:solidFill>
            <a:srgbClr val="FAD998">
              <a:alpha val="7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 smtClean="0">
                <a:solidFill>
                  <a:schemeClr val="tx1"/>
                </a:solidFill>
                <a:latin typeface="Nixie One" charset="0"/>
                <a:cs typeface="TH Sarabun New" panose="020B0500040200020003" pitchFamily="34" charset="-34"/>
              </a:rPr>
              <a:t>คะแนนจากผู้ใช้</a:t>
            </a:r>
            <a:endParaRPr lang="th-TH" sz="1800" b="1" dirty="0">
              <a:solidFill>
                <a:schemeClr val="tx1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14" name="Speech Bubble: Rectangle with Corners Rounded 15">
            <a:extLst>
              <a:ext uri="{FF2B5EF4-FFF2-40B4-BE49-F238E27FC236}">
                <a16:creationId xmlns="" xmlns:a16="http://schemas.microsoft.com/office/drawing/2014/main" id="{FF7071EB-A41B-432C-B493-661EFF548B19}"/>
              </a:ext>
            </a:extLst>
          </p:cNvPr>
          <p:cNvSpPr/>
          <p:nvPr/>
        </p:nvSpPr>
        <p:spPr bwMode="auto">
          <a:xfrm>
            <a:off x="4448132" y="1932211"/>
            <a:ext cx="1511465" cy="432048"/>
          </a:xfrm>
          <a:prstGeom prst="wedgeRoundRectCallout">
            <a:avLst>
              <a:gd name="adj1" fmla="val -30264"/>
              <a:gd name="adj2" fmla="val 80844"/>
              <a:gd name="adj3" fmla="val 16667"/>
            </a:avLst>
          </a:prstGeom>
          <a:solidFill>
            <a:srgbClr val="FCE1D8">
              <a:alpha val="7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 smtClean="0">
                <a:solidFill>
                  <a:schemeClr val="tx1"/>
                </a:solidFill>
                <a:latin typeface="Nixie One" charset="0"/>
                <a:cs typeface="TH Sarabun New" panose="020B0500040200020003" pitchFamily="34" charset="-34"/>
              </a:rPr>
              <a:t>กระบวนการคิด</a:t>
            </a:r>
            <a:endParaRPr lang="th-TH" sz="1800" b="1" dirty="0">
              <a:solidFill>
                <a:schemeClr val="tx1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4992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66"/>
          <p:cNvSpPr/>
          <p:nvPr/>
        </p:nvSpPr>
        <p:spPr>
          <a:xfrm>
            <a:off x="6268030" y="2458032"/>
            <a:ext cx="2128200" cy="2128200"/>
          </a:xfrm>
          <a:prstGeom prst="ellipse">
            <a:avLst/>
          </a:prstGeom>
          <a:solidFill>
            <a:schemeClr val="accent6">
              <a:lumMod val="75000"/>
              <a:alpha val="86670"/>
            </a:scheme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OUTPUT</a:t>
            </a:r>
            <a:endParaRPr sz="24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8" name="เครื่องหมายบั้ง 7"/>
          <p:cNvSpPr/>
          <p:nvPr/>
        </p:nvSpPr>
        <p:spPr>
          <a:xfrm>
            <a:off x="3016726" y="3126088"/>
            <a:ext cx="792088" cy="792088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grpSp>
        <p:nvGrpSpPr>
          <p:cNvPr id="9" name="Group 30">
            <a:extLst>
              <a:ext uri="{FF2B5EF4-FFF2-40B4-BE49-F238E27FC236}">
                <a16:creationId xmlns="" xmlns:a16="http://schemas.microsoft.com/office/drawing/2014/main" id="{1F83A45A-C708-4CF8-992D-4EB2CC398889}"/>
              </a:ext>
            </a:extLst>
          </p:cNvPr>
          <p:cNvGrpSpPr/>
          <p:nvPr/>
        </p:nvGrpSpPr>
        <p:grpSpPr>
          <a:xfrm>
            <a:off x="4095957" y="2843967"/>
            <a:ext cx="3924124" cy="443941"/>
            <a:chOff x="4321775" y="2922961"/>
            <a:chExt cx="3924124" cy="443941"/>
          </a:xfrm>
        </p:grpSpPr>
        <p:sp>
          <p:nvSpPr>
            <p:cNvPr id="10" name="Freeform: Shape 8">
              <a:extLst>
                <a:ext uri="{FF2B5EF4-FFF2-40B4-BE49-F238E27FC236}">
                  <a16:creationId xmlns="" xmlns:a16="http://schemas.microsoft.com/office/drawing/2014/main" id="{BECCA4E5-83D4-43E6-A772-22C8A9B5304E}"/>
                </a:ext>
              </a:extLst>
            </p:cNvPr>
            <p:cNvSpPr/>
            <p:nvPr/>
          </p:nvSpPr>
          <p:spPr>
            <a:xfrm>
              <a:off x="4321775" y="2922961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1">
                      <a:lumMod val="50000"/>
                    </a:scheme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Recommend List</a:t>
              </a:r>
            </a:p>
          </p:txBody>
        </p:sp>
        <p:grpSp>
          <p:nvGrpSpPr>
            <p:cNvPr id="11" name="Group 29">
              <a:extLst>
                <a:ext uri="{FF2B5EF4-FFF2-40B4-BE49-F238E27FC236}">
                  <a16:creationId xmlns="" xmlns:a16="http://schemas.microsoft.com/office/drawing/2014/main" id="{4652E5D0-7A70-463F-A7FC-3F3D76C07514}"/>
                </a:ext>
              </a:extLst>
            </p:cNvPr>
            <p:cNvGrpSpPr/>
            <p:nvPr/>
          </p:nvGrpSpPr>
          <p:grpSpPr>
            <a:xfrm>
              <a:off x="4321775" y="3279700"/>
              <a:ext cx="3845642" cy="87202"/>
              <a:chOff x="4321775" y="3279700"/>
              <a:chExt cx="3845642" cy="87202"/>
            </a:xfrm>
          </p:grpSpPr>
          <p:sp>
            <p:nvSpPr>
              <p:cNvPr id="12" name="Parallelogram 14">
                <a:extLst>
                  <a:ext uri="{FF2B5EF4-FFF2-40B4-BE49-F238E27FC236}">
                    <a16:creationId xmlns="" xmlns:a16="http://schemas.microsoft.com/office/drawing/2014/main" id="{CBD16861-A9FF-4C51-97B8-0FF372A4D235}"/>
                  </a:ext>
                </a:extLst>
              </p:cNvPr>
              <p:cNvSpPr/>
              <p:nvPr/>
            </p:nvSpPr>
            <p:spPr>
              <a:xfrm>
                <a:off x="4321775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Parallelogram 15">
                <a:extLst>
                  <a:ext uri="{FF2B5EF4-FFF2-40B4-BE49-F238E27FC236}">
                    <a16:creationId xmlns="" xmlns:a16="http://schemas.microsoft.com/office/drawing/2014/main" id="{EB50F835-EE54-4736-AF76-486F378DE1A2}"/>
                  </a:ext>
                </a:extLst>
              </p:cNvPr>
              <p:cNvSpPr/>
              <p:nvPr/>
            </p:nvSpPr>
            <p:spPr>
              <a:xfrm>
                <a:off x="487551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Parallelogram 16">
                <a:extLst>
                  <a:ext uri="{FF2B5EF4-FFF2-40B4-BE49-F238E27FC236}">
                    <a16:creationId xmlns="" xmlns:a16="http://schemas.microsoft.com/office/drawing/2014/main" id="{6A3F44A2-C58D-492A-A83C-362595881A26}"/>
                  </a:ext>
                </a:extLst>
              </p:cNvPr>
              <p:cNvSpPr/>
              <p:nvPr/>
            </p:nvSpPr>
            <p:spPr>
              <a:xfrm>
                <a:off x="5429250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Parallelogram 17">
                <a:extLst>
                  <a:ext uri="{FF2B5EF4-FFF2-40B4-BE49-F238E27FC236}">
                    <a16:creationId xmlns="" xmlns:a16="http://schemas.microsoft.com/office/drawing/2014/main" id="{4F5C303E-621C-4B8F-B5EB-5D65C1EA2911}"/>
                  </a:ext>
                </a:extLst>
              </p:cNvPr>
              <p:cNvSpPr/>
              <p:nvPr/>
            </p:nvSpPr>
            <p:spPr>
              <a:xfrm>
                <a:off x="5982988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Parallelogram 18">
                <a:extLst>
                  <a:ext uri="{FF2B5EF4-FFF2-40B4-BE49-F238E27FC236}">
                    <a16:creationId xmlns="" xmlns:a16="http://schemas.microsoft.com/office/drawing/2014/main" id="{D2F4ED67-ED16-4DC6-93DC-2FDD416C627A}"/>
                  </a:ext>
                </a:extLst>
              </p:cNvPr>
              <p:cNvSpPr/>
              <p:nvPr/>
            </p:nvSpPr>
            <p:spPr>
              <a:xfrm>
                <a:off x="6536726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Parallelogram 19">
                <a:extLst>
                  <a:ext uri="{FF2B5EF4-FFF2-40B4-BE49-F238E27FC236}">
                    <a16:creationId xmlns="" xmlns:a16="http://schemas.microsoft.com/office/drawing/2014/main" id="{A237BDF7-49C4-4973-8EDC-09A94E0DA3BF}"/>
                  </a:ext>
                </a:extLst>
              </p:cNvPr>
              <p:cNvSpPr/>
              <p:nvPr/>
            </p:nvSpPr>
            <p:spPr>
              <a:xfrm>
                <a:off x="709046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Parallelogram 20">
                <a:extLst>
                  <a:ext uri="{FF2B5EF4-FFF2-40B4-BE49-F238E27FC236}">
                    <a16:creationId xmlns="" xmlns:a16="http://schemas.microsoft.com/office/drawing/2014/main" id="{75E70AF0-11AB-4B3C-8468-02D975375535}"/>
                  </a:ext>
                </a:extLst>
              </p:cNvPr>
              <p:cNvSpPr/>
              <p:nvPr/>
            </p:nvSpPr>
            <p:spPr>
              <a:xfrm>
                <a:off x="7644201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19" name="Group 32">
            <a:extLst>
              <a:ext uri="{FF2B5EF4-FFF2-40B4-BE49-F238E27FC236}">
                <a16:creationId xmlns="" xmlns:a16="http://schemas.microsoft.com/office/drawing/2014/main" id="{7C9120DE-0010-4959-A239-9B98DD561A91}"/>
              </a:ext>
            </a:extLst>
          </p:cNvPr>
          <p:cNvGrpSpPr/>
          <p:nvPr/>
        </p:nvGrpSpPr>
        <p:grpSpPr>
          <a:xfrm>
            <a:off x="4575996" y="3474236"/>
            <a:ext cx="3924124" cy="443940"/>
            <a:chOff x="4321775" y="3425038"/>
            <a:chExt cx="3924124" cy="443940"/>
          </a:xfrm>
        </p:grpSpPr>
        <p:sp>
          <p:nvSpPr>
            <p:cNvPr id="20" name="Freeform: Shape 21">
              <a:extLst>
                <a:ext uri="{FF2B5EF4-FFF2-40B4-BE49-F238E27FC236}">
                  <a16:creationId xmlns="" xmlns:a16="http://schemas.microsoft.com/office/drawing/2014/main" id="{82408491-6D07-4637-A8A3-8A9A1ED95BFB}"/>
                </a:ext>
              </a:extLst>
            </p:cNvPr>
            <p:cNvSpPr/>
            <p:nvPr/>
          </p:nvSpPr>
          <p:spPr>
            <a:xfrm>
              <a:off x="4321775" y="3425038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rgbClr val="4D4D4D">
                      <a:lumMod val="50000"/>
                    </a:srgb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ea typeface="+mn-ea"/>
                  <a:cs typeface="+mn-cs"/>
                </a:rPr>
                <a:t>Category List</a:t>
              </a:r>
            </a:p>
          </p:txBody>
        </p:sp>
        <p:grpSp>
          <p:nvGrpSpPr>
            <p:cNvPr id="21" name="Group 31">
              <a:extLst>
                <a:ext uri="{FF2B5EF4-FFF2-40B4-BE49-F238E27FC236}">
                  <a16:creationId xmlns="" xmlns:a16="http://schemas.microsoft.com/office/drawing/2014/main" id="{F6D5B2D2-7F43-4BFA-8846-1DAA301584D7}"/>
                </a:ext>
              </a:extLst>
            </p:cNvPr>
            <p:cNvGrpSpPr/>
            <p:nvPr/>
          </p:nvGrpSpPr>
          <p:grpSpPr>
            <a:xfrm>
              <a:off x="4321775" y="3781776"/>
              <a:ext cx="3845642" cy="87202"/>
              <a:chOff x="4321775" y="3781776"/>
              <a:chExt cx="3845642" cy="87202"/>
            </a:xfrm>
          </p:grpSpPr>
          <p:sp>
            <p:nvSpPr>
              <p:cNvPr id="22" name="Parallelogram 22">
                <a:extLst>
                  <a:ext uri="{FF2B5EF4-FFF2-40B4-BE49-F238E27FC236}">
                    <a16:creationId xmlns="" xmlns:a16="http://schemas.microsoft.com/office/drawing/2014/main" id="{7B70AB47-393B-4CE3-A6BD-B0B9DCD3E0D7}"/>
                  </a:ext>
                </a:extLst>
              </p:cNvPr>
              <p:cNvSpPr/>
              <p:nvPr/>
            </p:nvSpPr>
            <p:spPr>
              <a:xfrm>
                <a:off x="4321775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Parallelogram 23">
                <a:extLst>
                  <a:ext uri="{FF2B5EF4-FFF2-40B4-BE49-F238E27FC236}">
                    <a16:creationId xmlns="" xmlns:a16="http://schemas.microsoft.com/office/drawing/2014/main" id="{A55730B9-96FB-4DFB-95D3-3092E0D132DE}"/>
                  </a:ext>
                </a:extLst>
              </p:cNvPr>
              <p:cNvSpPr/>
              <p:nvPr/>
            </p:nvSpPr>
            <p:spPr>
              <a:xfrm>
                <a:off x="487551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Parallelogram 24">
                <a:extLst>
                  <a:ext uri="{FF2B5EF4-FFF2-40B4-BE49-F238E27FC236}">
                    <a16:creationId xmlns="" xmlns:a16="http://schemas.microsoft.com/office/drawing/2014/main" id="{099B6107-1169-402E-A905-6109731F783A}"/>
                  </a:ext>
                </a:extLst>
              </p:cNvPr>
              <p:cNvSpPr/>
              <p:nvPr/>
            </p:nvSpPr>
            <p:spPr>
              <a:xfrm>
                <a:off x="5429250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Parallelogram 25">
                <a:extLst>
                  <a:ext uri="{FF2B5EF4-FFF2-40B4-BE49-F238E27FC236}">
                    <a16:creationId xmlns="" xmlns:a16="http://schemas.microsoft.com/office/drawing/2014/main" id="{2C0F5608-4C64-49BF-9118-0B7BDA33B251}"/>
                  </a:ext>
                </a:extLst>
              </p:cNvPr>
              <p:cNvSpPr/>
              <p:nvPr/>
            </p:nvSpPr>
            <p:spPr>
              <a:xfrm>
                <a:off x="5982988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Parallelogram 26">
                <a:extLst>
                  <a:ext uri="{FF2B5EF4-FFF2-40B4-BE49-F238E27FC236}">
                    <a16:creationId xmlns="" xmlns:a16="http://schemas.microsoft.com/office/drawing/2014/main" id="{6CBA3B6C-5431-4EB7-A352-3C0FF59DC1F9}"/>
                  </a:ext>
                </a:extLst>
              </p:cNvPr>
              <p:cNvSpPr/>
              <p:nvPr/>
            </p:nvSpPr>
            <p:spPr>
              <a:xfrm>
                <a:off x="6536726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Parallelogram 27">
                <a:extLst>
                  <a:ext uri="{FF2B5EF4-FFF2-40B4-BE49-F238E27FC236}">
                    <a16:creationId xmlns="" xmlns:a16="http://schemas.microsoft.com/office/drawing/2014/main" id="{096A1728-7066-4A64-B646-636363809F89}"/>
                  </a:ext>
                </a:extLst>
              </p:cNvPr>
              <p:cNvSpPr/>
              <p:nvPr/>
            </p:nvSpPr>
            <p:spPr>
              <a:xfrm>
                <a:off x="709046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Parallelogram 28">
                <a:extLst>
                  <a:ext uri="{FF2B5EF4-FFF2-40B4-BE49-F238E27FC236}">
                    <a16:creationId xmlns="" xmlns:a16="http://schemas.microsoft.com/office/drawing/2014/main" id="{58954733-C2E5-448A-A7D8-B023AF6555F2}"/>
                  </a:ext>
                </a:extLst>
              </p:cNvPr>
              <p:cNvSpPr/>
              <p:nvPr/>
            </p:nvSpPr>
            <p:spPr>
              <a:xfrm>
                <a:off x="7644201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29" name="Group 5">
            <a:extLst>
              <a:ext uri="{FF2B5EF4-FFF2-40B4-BE49-F238E27FC236}">
                <a16:creationId xmlns="" xmlns:a16="http://schemas.microsoft.com/office/drawing/2014/main" id="{59BAA3AA-555A-4290-9189-F655A9B8FA9B}"/>
              </a:ext>
            </a:extLst>
          </p:cNvPr>
          <p:cNvGrpSpPr/>
          <p:nvPr/>
        </p:nvGrpSpPr>
        <p:grpSpPr>
          <a:xfrm>
            <a:off x="7352519" y="188641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30" name="Shape 6">
              <a:extLst>
                <a:ext uri="{FF2B5EF4-FFF2-40B4-BE49-F238E27FC236}">
                  <a16:creationId xmlns="" xmlns:a16="http://schemas.microsoft.com/office/drawing/2014/main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Shape 4">
              <a:extLst>
                <a:ext uri="{FF2B5EF4-FFF2-40B4-BE49-F238E27FC236}">
                  <a16:creationId xmlns="" xmlns:a16="http://schemas.microsoft.com/office/drawing/2014/main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dirty="0">
                  <a:latin typeface="Nixie One" charset="0"/>
                  <a:cs typeface="TH Sarabun New" panose="020B0500040200020003" pitchFamily="34" charset="-34"/>
                </a:rPr>
                <a:t>HOW ?</a:t>
              </a:r>
              <a:endParaRPr lang="en-US" sz="1800" b="1" kern="1200" dirty="0">
                <a:latin typeface="Nixie One" charset="0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491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9.62369E-7 L -0.60018 -9.62369E-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20">
            <a:extLst>
              <a:ext uri="{FF2B5EF4-FFF2-40B4-BE49-F238E27FC236}">
                <a16:creationId xmlns="" xmlns:a16="http://schemas.microsoft.com/office/drawing/2014/main" id="{58334A7E-B436-4701-BD5D-AE55BC8ADEB8}"/>
              </a:ext>
            </a:extLst>
          </p:cNvPr>
          <p:cNvSpPr/>
          <p:nvPr/>
        </p:nvSpPr>
        <p:spPr>
          <a:xfrm>
            <a:off x="4305263" y="4087159"/>
            <a:ext cx="1647880" cy="1546151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D77BD9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0219" tIns="230099" rIns="250219" bIns="230099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1800" b="1" dirty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E</a:t>
            </a:r>
            <a:r>
              <a:rPr lang="en-US" sz="1800" b="1" dirty="0" smtClean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ducation</a:t>
            </a:r>
            <a:endParaRPr lang="en-US" sz="1800" b="1" dirty="0">
              <a:solidFill>
                <a:srgbClr val="FFFFFF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7" name="Freeform: Shape 3">
            <a:extLst>
              <a:ext uri="{FF2B5EF4-FFF2-40B4-BE49-F238E27FC236}">
                <a16:creationId xmlns="" xmlns:a16="http://schemas.microsoft.com/office/drawing/2014/main" id="{C16DBE3D-921D-4135-BF3A-521C0F17A869}"/>
              </a:ext>
            </a:extLst>
          </p:cNvPr>
          <p:cNvSpPr/>
          <p:nvPr/>
        </p:nvSpPr>
        <p:spPr>
          <a:xfrm>
            <a:off x="3054129" y="2286958"/>
            <a:ext cx="2231935" cy="2231887"/>
          </a:xfrm>
          <a:custGeom>
            <a:avLst/>
            <a:gdLst>
              <a:gd name="connsiteX0" fmla="*/ 0 w 1907559"/>
              <a:gd name="connsiteY0" fmla="*/ 953759 h 1907518"/>
              <a:gd name="connsiteX1" fmla="*/ 953780 w 1907559"/>
              <a:gd name="connsiteY1" fmla="*/ 0 h 1907518"/>
              <a:gd name="connsiteX2" fmla="*/ 1907560 w 1907559"/>
              <a:gd name="connsiteY2" fmla="*/ 953759 h 1907518"/>
              <a:gd name="connsiteX3" fmla="*/ 953780 w 1907559"/>
              <a:gd name="connsiteY3" fmla="*/ 1907518 h 1907518"/>
              <a:gd name="connsiteX4" fmla="*/ 0 w 1907559"/>
              <a:gd name="connsiteY4" fmla="*/ 953759 h 190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559" h="1907518">
                <a:moveTo>
                  <a:pt x="0" y="953759"/>
                </a:moveTo>
                <a:cubicBezTo>
                  <a:pt x="0" y="427012"/>
                  <a:pt x="427022" y="0"/>
                  <a:pt x="953780" y="0"/>
                </a:cubicBezTo>
                <a:cubicBezTo>
                  <a:pt x="1480538" y="0"/>
                  <a:pt x="1907560" y="427012"/>
                  <a:pt x="1907560" y="953759"/>
                </a:cubicBezTo>
                <a:cubicBezTo>
                  <a:pt x="1907560" y="1480506"/>
                  <a:pt x="1480538" y="1907518"/>
                  <a:pt x="953780" y="1907518"/>
                </a:cubicBezTo>
                <a:cubicBezTo>
                  <a:pt x="427022" y="1907518"/>
                  <a:pt x="0" y="1480506"/>
                  <a:pt x="0" y="953759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1249" tIns="205223" rIns="221249" bIns="205223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2800" b="1" dirty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Objective</a:t>
            </a:r>
          </a:p>
        </p:txBody>
      </p:sp>
      <p:sp>
        <p:nvSpPr>
          <p:cNvPr id="8" name="Freeform: Shape 15">
            <a:extLst>
              <a:ext uri="{FF2B5EF4-FFF2-40B4-BE49-F238E27FC236}">
                <a16:creationId xmlns="" xmlns:a16="http://schemas.microsoft.com/office/drawing/2014/main" id="{EC350A4E-C816-41D1-A2FC-E421AE72F3D3}"/>
              </a:ext>
            </a:extLst>
          </p:cNvPr>
          <p:cNvSpPr/>
          <p:nvPr/>
        </p:nvSpPr>
        <p:spPr>
          <a:xfrm>
            <a:off x="4737311" y="1638887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F0D1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>
                <a:latin typeface="Nixie One" charset="0"/>
                <a:cs typeface="TH Sarabun New" panose="020B0500040200020003" pitchFamily="34" charset="-34"/>
              </a:rPr>
              <a:t>Decision</a:t>
            </a:r>
          </a:p>
        </p:txBody>
      </p:sp>
      <p:sp>
        <p:nvSpPr>
          <p:cNvPr id="9" name="Freeform: Shape 12">
            <a:extLst>
              <a:ext uri="{FF2B5EF4-FFF2-40B4-BE49-F238E27FC236}">
                <a16:creationId xmlns="" xmlns:a16="http://schemas.microsoft.com/office/drawing/2014/main" id="{7FF63DF9-CEEF-459B-83D6-A08FEAF28FF3}"/>
              </a:ext>
            </a:extLst>
          </p:cNvPr>
          <p:cNvSpPr/>
          <p:nvPr/>
        </p:nvSpPr>
        <p:spPr>
          <a:xfrm>
            <a:off x="1712975" y="2533292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C5D24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>
                <a:latin typeface="Nixie One" charset="0"/>
                <a:cs typeface="TH Sarabun New" panose="020B0500040200020003" pitchFamily="34" charset="-34"/>
              </a:rPr>
              <a:t>Manage</a:t>
            </a:r>
          </a:p>
        </p:txBody>
      </p:sp>
      <p:sp>
        <p:nvSpPr>
          <p:cNvPr id="10" name="Oval 4">
            <a:extLst>
              <a:ext uri="{FF2B5EF4-FFF2-40B4-BE49-F238E27FC236}">
                <a16:creationId xmlns="" xmlns:a16="http://schemas.microsoft.com/office/drawing/2014/main" id="{6F9B5C63-EC9A-4340-9827-2B687FF8F960}"/>
              </a:ext>
            </a:extLst>
          </p:cNvPr>
          <p:cNvSpPr/>
          <p:nvPr/>
        </p:nvSpPr>
        <p:spPr>
          <a:xfrm>
            <a:off x="1518722" y="3481407"/>
            <a:ext cx="388505" cy="388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Oval 5">
            <a:extLst>
              <a:ext uri="{FF2B5EF4-FFF2-40B4-BE49-F238E27FC236}">
                <a16:creationId xmlns="" xmlns:a16="http://schemas.microsoft.com/office/drawing/2014/main" id="{341E2B2A-FBC9-4308-AD8B-FD478A426F12}"/>
              </a:ext>
            </a:extLst>
          </p:cNvPr>
          <p:cNvSpPr/>
          <p:nvPr/>
        </p:nvSpPr>
        <p:spPr>
          <a:xfrm>
            <a:off x="6185059" y="2378722"/>
            <a:ext cx="308841" cy="30913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Oval 6">
            <a:extLst>
              <a:ext uri="{FF2B5EF4-FFF2-40B4-BE49-F238E27FC236}">
                <a16:creationId xmlns="" xmlns:a16="http://schemas.microsoft.com/office/drawing/2014/main" id="{6390A8D4-C698-4712-BDAF-4CED39D83F0D}"/>
              </a:ext>
            </a:extLst>
          </p:cNvPr>
          <p:cNvSpPr/>
          <p:nvPr/>
        </p:nvSpPr>
        <p:spPr>
          <a:xfrm>
            <a:off x="5436470" y="3402901"/>
            <a:ext cx="213979" cy="21418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Oval 7">
            <a:extLst>
              <a:ext uri="{FF2B5EF4-FFF2-40B4-BE49-F238E27FC236}">
                <a16:creationId xmlns="" xmlns:a16="http://schemas.microsoft.com/office/drawing/2014/main" id="{38050C58-FF22-4825-BA86-0EF6990F8CC0}"/>
              </a:ext>
            </a:extLst>
          </p:cNvPr>
          <p:cNvSpPr/>
          <p:nvPr/>
        </p:nvSpPr>
        <p:spPr>
          <a:xfrm>
            <a:off x="4524046" y="5366194"/>
            <a:ext cx="426530" cy="4265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Oval 11">
            <a:extLst>
              <a:ext uri="{FF2B5EF4-FFF2-40B4-BE49-F238E27FC236}">
                <a16:creationId xmlns="" xmlns:a16="http://schemas.microsoft.com/office/drawing/2014/main" id="{ACF9C591-A629-47A3-A0D3-0ED3D8843C67}"/>
              </a:ext>
            </a:extLst>
          </p:cNvPr>
          <p:cNvSpPr/>
          <p:nvPr/>
        </p:nvSpPr>
        <p:spPr>
          <a:xfrm>
            <a:off x="3536794" y="4209706"/>
            <a:ext cx="308841" cy="30913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Oval 13">
            <a:extLst>
              <a:ext uri="{FF2B5EF4-FFF2-40B4-BE49-F238E27FC236}">
                <a16:creationId xmlns="" xmlns:a16="http://schemas.microsoft.com/office/drawing/2014/main" id="{0AB8649E-51F0-45B1-B63B-AEC362008AFA}"/>
              </a:ext>
            </a:extLst>
          </p:cNvPr>
          <p:cNvSpPr/>
          <p:nvPr/>
        </p:nvSpPr>
        <p:spPr>
          <a:xfrm>
            <a:off x="4170096" y="1952199"/>
            <a:ext cx="426530" cy="426523"/>
          </a:xfrm>
          <a:prstGeom prst="ellipse">
            <a:avLst/>
          </a:prstGeom>
          <a:solidFill>
            <a:srgbClr val="FAD99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Oval 14">
            <a:extLst>
              <a:ext uri="{FF2B5EF4-FFF2-40B4-BE49-F238E27FC236}">
                <a16:creationId xmlns="" xmlns:a16="http://schemas.microsoft.com/office/drawing/2014/main" id="{23F532C8-1E16-48F4-AD72-85FD480D6E7B}"/>
              </a:ext>
            </a:extLst>
          </p:cNvPr>
          <p:cNvSpPr/>
          <p:nvPr/>
        </p:nvSpPr>
        <p:spPr>
          <a:xfrm>
            <a:off x="3209445" y="4762470"/>
            <a:ext cx="707495" cy="7075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A79E57FB-0512-4CBD-B5AD-69409F861846}"/>
              </a:ext>
            </a:extLst>
          </p:cNvPr>
          <p:cNvSpPr/>
          <p:nvPr/>
        </p:nvSpPr>
        <p:spPr>
          <a:xfrm>
            <a:off x="5725776" y="3869906"/>
            <a:ext cx="335815" cy="33580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E51EDD40-02FC-48C8-BA16-B0557214EDAF}"/>
              </a:ext>
            </a:extLst>
          </p:cNvPr>
          <p:cNvSpPr/>
          <p:nvPr/>
        </p:nvSpPr>
        <p:spPr>
          <a:xfrm>
            <a:off x="2398081" y="4640121"/>
            <a:ext cx="308841" cy="30913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439C49AB-3BBE-41D0-8404-CB2487470928}"/>
              </a:ext>
            </a:extLst>
          </p:cNvPr>
          <p:cNvSpPr/>
          <p:nvPr/>
        </p:nvSpPr>
        <p:spPr>
          <a:xfrm>
            <a:off x="6187306" y="3335340"/>
            <a:ext cx="281475" cy="281746"/>
          </a:xfrm>
          <a:prstGeom prst="ellipse">
            <a:avLst/>
          </a:prstGeom>
          <a:solidFill>
            <a:srgbClr val="FAD99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Speech Bubble: Rectangle with Corners Rounded 21">
            <a:extLst>
              <a:ext uri="{FF2B5EF4-FFF2-40B4-BE49-F238E27FC236}">
                <a16:creationId xmlns="" xmlns:a16="http://schemas.microsoft.com/office/drawing/2014/main" id="{7D9057A4-23B5-4067-946B-C6D27543FCF4}"/>
              </a:ext>
            </a:extLst>
          </p:cNvPr>
          <p:cNvSpPr/>
          <p:nvPr/>
        </p:nvSpPr>
        <p:spPr bwMode="auto">
          <a:xfrm>
            <a:off x="539552" y="1337074"/>
            <a:ext cx="2876627" cy="1020072"/>
          </a:xfrm>
          <a:prstGeom prst="wedgeRoundRectCallout">
            <a:avLst>
              <a:gd name="adj1" fmla="val 25312"/>
              <a:gd name="adj2" fmla="val 87616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จัดการปัญหาด้านข้อมูล โดยนำข้อมูล</a:t>
            </a:r>
            <a:r>
              <a:rPr lang="th-TH" sz="20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มา คัด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แยกและนำเสนอให้แก่ผู้ใช้งาน</a:t>
            </a:r>
          </a:p>
        </p:txBody>
      </p:sp>
      <p:sp>
        <p:nvSpPr>
          <p:cNvPr id="21" name="Speech Bubble: Rectangle with Corners Rounded 22">
            <a:extLst>
              <a:ext uri="{FF2B5EF4-FFF2-40B4-BE49-F238E27FC236}">
                <a16:creationId xmlns="" xmlns:a16="http://schemas.microsoft.com/office/drawing/2014/main" id="{913A55D3-0C03-40A6-9311-56793FAA523A}"/>
              </a:ext>
            </a:extLst>
          </p:cNvPr>
          <p:cNvSpPr/>
          <p:nvPr/>
        </p:nvSpPr>
        <p:spPr bwMode="auto">
          <a:xfrm>
            <a:off x="5986114" y="5053052"/>
            <a:ext cx="2677021" cy="1160516"/>
          </a:xfrm>
          <a:prstGeom prst="wedgeRoundRectCallout">
            <a:avLst>
              <a:gd name="adj1" fmla="val -58851"/>
              <a:gd name="adj2" fmla="val -42105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ศึกษาเก็บความต้องการของผู้ใช้งาน โดยวิเคราะห์จากคะแนนที่ผู้ใช้มีต่อสิ่งนั้น</a:t>
            </a:r>
          </a:p>
        </p:txBody>
      </p:sp>
      <p:sp>
        <p:nvSpPr>
          <p:cNvPr id="22" name="Speech Bubble: Rectangle with Corners Rounded 23">
            <a:extLst>
              <a:ext uri="{FF2B5EF4-FFF2-40B4-BE49-F238E27FC236}">
                <a16:creationId xmlns="" xmlns:a16="http://schemas.microsoft.com/office/drawing/2014/main" id="{BE35A67B-D445-432B-92A3-CD3F00C51F42}"/>
              </a:ext>
            </a:extLst>
          </p:cNvPr>
          <p:cNvSpPr/>
          <p:nvPr/>
        </p:nvSpPr>
        <p:spPr bwMode="auto">
          <a:xfrm>
            <a:off x="6184029" y="498461"/>
            <a:ext cx="2464244" cy="1140426"/>
          </a:xfrm>
          <a:prstGeom prst="wedgeRoundRectCallout">
            <a:avLst>
              <a:gd name="adj1" fmla="val -51853"/>
              <a:gd name="adj2" fmla="val 90224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ทำให้ผู้ใช้มีตัวเลือกที่ใกล้เคียงต่อความต้องการและช่วยให้ผู้ใช้ตัดสินใจเลือกได้ง่ายขึ้น</a:t>
            </a:r>
          </a:p>
        </p:txBody>
      </p:sp>
    </p:spTree>
    <p:extLst>
      <p:ext uri="{BB962C8B-B14F-4D97-AF65-F5344CB8AC3E}">
        <p14:creationId xmlns:p14="http://schemas.microsoft.com/office/powerpoint/2010/main" val="99173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23"/>
          <p:cNvSpPr txBox="1">
            <a:spLocks/>
          </p:cNvSpPr>
          <p:nvPr/>
        </p:nvSpPr>
        <p:spPr>
          <a:xfrm>
            <a:off x="1038710" y="548680"/>
            <a:ext cx="6534300" cy="87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th-TH" sz="4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ข้อดีและข้อเสีย</a:t>
            </a:r>
            <a:endParaRPr lang="en-US" sz="4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grpSp>
        <p:nvGrpSpPr>
          <p:cNvPr id="7" name="กลุ่ม 6"/>
          <p:cNvGrpSpPr/>
          <p:nvPr/>
        </p:nvGrpSpPr>
        <p:grpSpPr>
          <a:xfrm>
            <a:off x="467100" y="1999439"/>
            <a:ext cx="4032892" cy="3382978"/>
            <a:chOff x="467100" y="1206816"/>
            <a:chExt cx="4032892" cy="33829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สี่เหลี่ยมผืนผ้ามุมมน 7"/>
            <p:cNvSpPr/>
            <p:nvPr/>
          </p:nvSpPr>
          <p:spPr>
            <a:xfrm>
              <a:off x="1115616" y="1851849"/>
              <a:ext cx="3384376" cy="273794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9" name="กลุ่ม 8"/>
            <p:cNvGrpSpPr/>
            <p:nvPr/>
          </p:nvGrpSpPr>
          <p:grpSpPr>
            <a:xfrm>
              <a:off x="467100" y="1206816"/>
              <a:ext cx="1565206" cy="1290067"/>
              <a:chOff x="899148" y="1210986"/>
              <a:chExt cx="1565206" cy="1290067"/>
            </a:xfrm>
          </p:grpSpPr>
          <p:grpSp>
            <p:nvGrpSpPr>
              <p:cNvPr id="10" name="กลุ่ม 9"/>
              <p:cNvGrpSpPr/>
              <p:nvPr/>
            </p:nvGrpSpPr>
            <p:grpSpPr>
              <a:xfrm>
                <a:off x="899148" y="1210986"/>
                <a:ext cx="1565206" cy="1290067"/>
                <a:chOff x="2962275" y="1209675"/>
                <a:chExt cx="3305325" cy="2724300"/>
              </a:xfrm>
            </p:grpSpPr>
            <p:sp>
              <p:nvSpPr>
                <p:cNvPr id="12" name="Shape 225"/>
                <p:cNvSpPr/>
                <p:nvPr/>
              </p:nvSpPr>
              <p:spPr>
                <a:xfrm>
                  <a:off x="3333750" y="1333500"/>
                  <a:ext cx="2476500" cy="247650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  <a:alpha val="8667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" name="Shape 226"/>
                <p:cNvSpPr/>
                <p:nvPr/>
              </p:nvSpPr>
              <p:spPr>
                <a:xfrm>
                  <a:off x="3209925" y="1209675"/>
                  <a:ext cx="2724300" cy="2724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3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" name="Shape 227"/>
                <p:cNvSpPr/>
                <p:nvPr/>
              </p:nvSpPr>
              <p:spPr>
                <a:xfrm>
                  <a:off x="2962275" y="1543050"/>
                  <a:ext cx="704700" cy="704700"/>
                </a:xfrm>
                <a:prstGeom prst="ellipse">
                  <a:avLst/>
                </a:prstGeom>
                <a:solidFill>
                  <a:srgbClr val="F8BB00">
                    <a:alpha val="866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5" name="Shape 228"/>
                <p:cNvSpPr/>
                <p:nvPr/>
              </p:nvSpPr>
              <p:spPr>
                <a:xfrm>
                  <a:off x="5295900" y="2897050"/>
                  <a:ext cx="971700" cy="971700"/>
                </a:xfrm>
                <a:prstGeom prst="donut">
                  <a:avLst>
                    <a:gd name="adj" fmla="val 12811"/>
                  </a:avLst>
                </a:prstGeom>
                <a:solidFill>
                  <a:schemeClr val="accent6">
                    <a:lumMod val="60000"/>
                    <a:lumOff val="40000"/>
                    <a:alpha val="8667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11" name="Shape 541"/>
              <p:cNvSpPr/>
              <p:nvPr/>
            </p:nvSpPr>
            <p:spPr>
              <a:xfrm>
                <a:off x="1161288" y="1349444"/>
                <a:ext cx="1000329" cy="1000329"/>
              </a:xfrm>
              <a:custGeom>
                <a:avLst/>
                <a:gdLst/>
                <a:ahLst/>
                <a:cxnLst/>
                <a:rect l="0" t="0" r="0" b="0"/>
                <a:pathLst>
                  <a:path w="15290" h="15290" extrusionOk="0">
                    <a:moveTo>
                      <a:pt x="4519" y="6815"/>
                    </a:moveTo>
                    <a:lnTo>
                      <a:pt x="4690" y="6839"/>
                    </a:lnTo>
                    <a:lnTo>
                      <a:pt x="4861" y="6888"/>
                    </a:lnTo>
                    <a:lnTo>
                      <a:pt x="5007" y="6986"/>
                    </a:lnTo>
                    <a:lnTo>
                      <a:pt x="5154" y="7084"/>
                    </a:lnTo>
                    <a:lnTo>
                      <a:pt x="5251" y="7230"/>
                    </a:lnTo>
                    <a:lnTo>
                      <a:pt x="5325" y="7401"/>
                    </a:lnTo>
                    <a:lnTo>
                      <a:pt x="5374" y="7572"/>
                    </a:lnTo>
                    <a:lnTo>
                      <a:pt x="5398" y="7767"/>
                    </a:lnTo>
                    <a:lnTo>
                      <a:pt x="5374" y="7963"/>
                    </a:lnTo>
                    <a:lnTo>
                      <a:pt x="5325" y="8134"/>
                    </a:lnTo>
                    <a:lnTo>
                      <a:pt x="5251" y="8305"/>
                    </a:lnTo>
                    <a:lnTo>
                      <a:pt x="5154" y="8451"/>
                    </a:lnTo>
                    <a:lnTo>
                      <a:pt x="5007" y="8549"/>
                    </a:lnTo>
                    <a:lnTo>
                      <a:pt x="4861" y="8647"/>
                    </a:lnTo>
                    <a:lnTo>
                      <a:pt x="4690" y="8696"/>
                    </a:lnTo>
                    <a:lnTo>
                      <a:pt x="4519" y="8720"/>
                    </a:lnTo>
                    <a:lnTo>
                      <a:pt x="4348" y="8696"/>
                    </a:lnTo>
                    <a:lnTo>
                      <a:pt x="4177" y="8647"/>
                    </a:lnTo>
                    <a:lnTo>
                      <a:pt x="4030" y="8549"/>
                    </a:lnTo>
                    <a:lnTo>
                      <a:pt x="3884" y="8451"/>
                    </a:lnTo>
                    <a:lnTo>
                      <a:pt x="3786" y="8305"/>
                    </a:lnTo>
                    <a:lnTo>
                      <a:pt x="3713" y="8134"/>
                    </a:lnTo>
                    <a:lnTo>
                      <a:pt x="3664" y="7963"/>
                    </a:lnTo>
                    <a:lnTo>
                      <a:pt x="3640" y="7767"/>
                    </a:lnTo>
                    <a:lnTo>
                      <a:pt x="3664" y="7572"/>
                    </a:lnTo>
                    <a:lnTo>
                      <a:pt x="3713" y="7401"/>
                    </a:lnTo>
                    <a:lnTo>
                      <a:pt x="3786" y="7230"/>
                    </a:lnTo>
                    <a:lnTo>
                      <a:pt x="3884" y="7084"/>
                    </a:lnTo>
                    <a:lnTo>
                      <a:pt x="4030" y="6986"/>
                    </a:lnTo>
                    <a:lnTo>
                      <a:pt x="4177" y="6888"/>
                    </a:lnTo>
                    <a:lnTo>
                      <a:pt x="4348" y="6839"/>
                    </a:lnTo>
                    <a:lnTo>
                      <a:pt x="4519" y="6815"/>
                    </a:lnTo>
                    <a:close/>
                    <a:moveTo>
                      <a:pt x="10771" y="6815"/>
                    </a:moveTo>
                    <a:lnTo>
                      <a:pt x="10942" y="6839"/>
                    </a:lnTo>
                    <a:lnTo>
                      <a:pt x="11113" y="6888"/>
                    </a:lnTo>
                    <a:lnTo>
                      <a:pt x="11260" y="6986"/>
                    </a:lnTo>
                    <a:lnTo>
                      <a:pt x="11406" y="7084"/>
                    </a:lnTo>
                    <a:lnTo>
                      <a:pt x="11504" y="7230"/>
                    </a:lnTo>
                    <a:lnTo>
                      <a:pt x="11577" y="7401"/>
                    </a:lnTo>
                    <a:lnTo>
                      <a:pt x="11626" y="7572"/>
                    </a:lnTo>
                    <a:lnTo>
                      <a:pt x="11650" y="7767"/>
                    </a:lnTo>
                    <a:lnTo>
                      <a:pt x="11626" y="7963"/>
                    </a:lnTo>
                    <a:lnTo>
                      <a:pt x="11577" y="8134"/>
                    </a:lnTo>
                    <a:lnTo>
                      <a:pt x="11504" y="8305"/>
                    </a:lnTo>
                    <a:lnTo>
                      <a:pt x="11406" y="8451"/>
                    </a:lnTo>
                    <a:lnTo>
                      <a:pt x="11260" y="8549"/>
                    </a:lnTo>
                    <a:lnTo>
                      <a:pt x="11113" y="8647"/>
                    </a:lnTo>
                    <a:lnTo>
                      <a:pt x="10942" y="8696"/>
                    </a:lnTo>
                    <a:lnTo>
                      <a:pt x="10771" y="8720"/>
                    </a:lnTo>
                    <a:lnTo>
                      <a:pt x="10600" y="8696"/>
                    </a:lnTo>
                    <a:lnTo>
                      <a:pt x="10429" y="8647"/>
                    </a:lnTo>
                    <a:lnTo>
                      <a:pt x="10283" y="8549"/>
                    </a:lnTo>
                    <a:lnTo>
                      <a:pt x="10136" y="8451"/>
                    </a:lnTo>
                    <a:lnTo>
                      <a:pt x="10038" y="8305"/>
                    </a:lnTo>
                    <a:lnTo>
                      <a:pt x="9965" y="8134"/>
                    </a:lnTo>
                    <a:lnTo>
                      <a:pt x="9916" y="7963"/>
                    </a:lnTo>
                    <a:lnTo>
                      <a:pt x="9892" y="7767"/>
                    </a:lnTo>
                    <a:lnTo>
                      <a:pt x="9916" y="7572"/>
                    </a:lnTo>
                    <a:lnTo>
                      <a:pt x="9965" y="7401"/>
                    </a:lnTo>
                    <a:lnTo>
                      <a:pt x="10038" y="7230"/>
                    </a:lnTo>
                    <a:lnTo>
                      <a:pt x="10136" y="7084"/>
                    </a:lnTo>
                    <a:lnTo>
                      <a:pt x="10283" y="6986"/>
                    </a:lnTo>
                    <a:lnTo>
                      <a:pt x="10429" y="6888"/>
                    </a:lnTo>
                    <a:lnTo>
                      <a:pt x="10600" y="6839"/>
                    </a:lnTo>
                    <a:lnTo>
                      <a:pt x="10771" y="6815"/>
                    </a:lnTo>
                    <a:close/>
                    <a:moveTo>
                      <a:pt x="11308" y="10210"/>
                    </a:moveTo>
                    <a:lnTo>
                      <a:pt x="11406" y="10234"/>
                    </a:lnTo>
                    <a:lnTo>
                      <a:pt x="11479" y="10259"/>
                    </a:lnTo>
                    <a:lnTo>
                      <a:pt x="11577" y="10307"/>
                    </a:lnTo>
                    <a:lnTo>
                      <a:pt x="11650" y="10356"/>
                    </a:lnTo>
                    <a:lnTo>
                      <a:pt x="11699" y="10430"/>
                    </a:lnTo>
                    <a:lnTo>
                      <a:pt x="11748" y="10527"/>
                    </a:lnTo>
                    <a:lnTo>
                      <a:pt x="11772" y="10625"/>
                    </a:lnTo>
                    <a:lnTo>
                      <a:pt x="11797" y="10698"/>
                    </a:lnTo>
                    <a:lnTo>
                      <a:pt x="11772" y="10796"/>
                    </a:lnTo>
                    <a:lnTo>
                      <a:pt x="11748" y="10894"/>
                    </a:lnTo>
                    <a:lnTo>
                      <a:pt x="11699" y="10967"/>
                    </a:lnTo>
                    <a:lnTo>
                      <a:pt x="11650" y="11065"/>
                    </a:lnTo>
                    <a:lnTo>
                      <a:pt x="11235" y="11431"/>
                    </a:lnTo>
                    <a:lnTo>
                      <a:pt x="10795" y="11773"/>
                    </a:lnTo>
                    <a:lnTo>
                      <a:pt x="10307" y="12041"/>
                    </a:lnTo>
                    <a:lnTo>
                      <a:pt x="9819" y="12286"/>
                    </a:lnTo>
                    <a:lnTo>
                      <a:pt x="9281" y="12457"/>
                    </a:lnTo>
                    <a:lnTo>
                      <a:pt x="8768" y="12603"/>
                    </a:lnTo>
                    <a:lnTo>
                      <a:pt x="8207" y="12676"/>
                    </a:lnTo>
                    <a:lnTo>
                      <a:pt x="7645" y="12701"/>
                    </a:lnTo>
                    <a:lnTo>
                      <a:pt x="7083" y="12676"/>
                    </a:lnTo>
                    <a:lnTo>
                      <a:pt x="6521" y="12603"/>
                    </a:lnTo>
                    <a:lnTo>
                      <a:pt x="6009" y="12457"/>
                    </a:lnTo>
                    <a:lnTo>
                      <a:pt x="5471" y="12286"/>
                    </a:lnTo>
                    <a:lnTo>
                      <a:pt x="4983" y="12041"/>
                    </a:lnTo>
                    <a:lnTo>
                      <a:pt x="4494" y="11773"/>
                    </a:lnTo>
                    <a:lnTo>
                      <a:pt x="4055" y="11431"/>
                    </a:lnTo>
                    <a:lnTo>
                      <a:pt x="3640" y="11065"/>
                    </a:lnTo>
                    <a:lnTo>
                      <a:pt x="3591" y="10967"/>
                    </a:lnTo>
                    <a:lnTo>
                      <a:pt x="3542" y="10894"/>
                    </a:lnTo>
                    <a:lnTo>
                      <a:pt x="3517" y="10796"/>
                    </a:lnTo>
                    <a:lnTo>
                      <a:pt x="3493" y="10698"/>
                    </a:lnTo>
                    <a:lnTo>
                      <a:pt x="3517" y="10625"/>
                    </a:lnTo>
                    <a:lnTo>
                      <a:pt x="3542" y="10527"/>
                    </a:lnTo>
                    <a:lnTo>
                      <a:pt x="3591" y="10430"/>
                    </a:lnTo>
                    <a:lnTo>
                      <a:pt x="3640" y="10356"/>
                    </a:lnTo>
                    <a:lnTo>
                      <a:pt x="3713" y="10307"/>
                    </a:lnTo>
                    <a:lnTo>
                      <a:pt x="3811" y="10259"/>
                    </a:lnTo>
                    <a:lnTo>
                      <a:pt x="3884" y="10234"/>
                    </a:lnTo>
                    <a:lnTo>
                      <a:pt x="3981" y="10210"/>
                    </a:lnTo>
                    <a:lnTo>
                      <a:pt x="4079" y="10234"/>
                    </a:lnTo>
                    <a:lnTo>
                      <a:pt x="4177" y="10259"/>
                    </a:lnTo>
                    <a:lnTo>
                      <a:pt x="4250" y="10307"/>
                    </a:lnTo>
                    <a:lnTo>
                      <a:pt x="4323" y="10356"/>
                    </a:lnTo>
                    <a:lnTo>
                      <a:pt x="4690" y="10674"/>
                    </a:lnTo>
                    <a:lnTo>
                      <a:pt x="5056" y="10942"/>
                    </a:lnTo>
                    <a:lnTo>
                      <a:pt x="5447" y="11187"/>
                    </a:lnTo>
                    <a:lnTo>
                      <a:pt x="5862" y="11382"/>
                    </a:lnTo>
                    <a:lnTo>
                      <a:pt x="6277" y="11529"/>
                    </a:lnTo>
                    <a:lnTo>
                      <a:pt x="6717" y="11651"/>
                    </a:lnTo>
                    <a:lnTo>
                      <a:pt x="7181" y="11700"/>
                    </a:lnTo>
                    <a:lnTo>
                      <a:pt x="7645" y="11724"/>
                    </a:lnTo>
                    <a:lnTo>
                      <a:pt x="8109" y="11700"/>
                    </a:lnTo>
                    <a:lnTo>
                      <a:pt x="8573" y="11651"/>
                    </a:lnTo>
                    <a:lnTo>
                      <a:pt x="9013" y="11529"/>
                    </a:lnTo>
                    <a:lnTo>
                      <a:pt x="9428" y="11382"/>
                    </a:lnTo>
                    <a:lnTo>
                      <a:pt x="9843" y="11187"/>
                    </a:lnTo>
                    <a:lnTo>
                      <a:pt x="10234" y="10942"/>
                    </a:lnTo>
                    <a:lnTo>
                      <a:pt x="10600" y="10674"/>
                    </a:lnTo>
                    <a:lnTo>
                      <a:pt x="10966" y="10356"/>
                    </a:lnTo>
                    <a:lnTo>
                      <a:pt x="11040" y="10307"/>
                    </a:lnTo>
                    <a:lnTo>
                      <a:pt x="11113" y="10259"/>
                    </a:lnTo>
                    <a:lnTo>
                      <a:pt x="11211" y="10234"/>
                    </a:lnTo>
                    <a:lnTo>
                      <a:pt x="11308" y="10210"/>
                    </a:lnTo>
                    <a:close/>
                    <a:moveTo>
                      <a:pt x="7254" y="1"/>
                    </a:moveTo>
                    <a:lnTo>
                      <a:pt x="6863" y="50"/>
                    </a:lnTo>
                    <a:lnTo>
                      <a:pt x="6473" y="99"/>
                    </a:lnTo>
                    <a:lnTo>
                      <a:pt x="6106" y="147"/>
                    </a:lnTo>
                    <a:lnTo>
                      <a:pt x="5740" y="245"/>
                    </a:lnTo>
                    <a:lnTo>
                      <a:pt x="5374" y="343"/>
                    </a:lnTo>
                    <a:lnTo>
                      <a:pt x="5007" y="465"/>
                    </a:lnTo>
                    <a:lnTo>
                      <a:pt x="4665" y="611"/>
                    </a:lnTo>
                    <a:lnTo>
                      <a:pt x="4323" y="758"/>
                    </a:lnTo>
                    <a:lnTo>
                      <a:pt x="4006" y="929"/>
                    </a:lnTo>
                    <a:lnTo>
                      <a:pt x="3688" y="1100"/>
                    </a:lnTo>
                    <a:lnTo>
                      <a:pt x="3371" y="1295"/>
                    </a:lnTo>
                    <a:lnTo>
                      <a:pt x="3078" y="1515"/>
                    </a:lnTo>
                    <a:lnTo>
                      <a:pt x="2785" y="1735"/>
                    </a:lnTo>
                    <a:lnTo>
                      <a:pt x="2516" y="1979"/>
                    </a:lnTo>
                    <a:lnTo>
                      <a:pt x="2247" y="2248"/>
                    </a:lnTo>
                    <a:lnTo>
                      <a:pt x="1979" y="2516"/>
                    </a:lnTo>
                    <a:lnTo>
                      <a:pt x="1735" y="2785"/>
                    </a:lnTo>
                    <a:lnTo>
                      <a:pt x="1515" y="3078"/>
                    </a:lnTo>
                    <a:lnTo>
                      <a:pt x="1295" y="3371"/>
                    </a:lnTo>
                    <a:lnTo>
                      <a:pt x="1100" y="3689"/>
                    </a:lnTo>
                    <a:lnTo>
                      <a:pt x="929" y="4006"/>
                    </a:lnTo>
                    <a:lnTo>
                      <a:pt x="758" y="4324"/>
                    </a:lnTo>
                    <a:lnTo>
                      <a:pt x="611" y="4666"/>
                    </a:lnTo>
                    <a:lnTo>
                      <a:pt x="465" y="5008"/>
                    </a:lnTo>
                    <a:lnTo>
                      <a:pt x="342" y="5374"/>
                    </a:lnTo>
                    <a:lnTo>
                      <a:pt x="245" y="5740"/>
                    </a:lnTo>
                    <a:lnTo>
                      <a:pt x="147" y="6107"/>
                    </a:lnTo>
                    <a:lnTo>
                      <a:pt x="98" y="6473"/>
                    </a:lnTo>
                    <a:lnTo>
                      <a:pt x="49" y="6864"/>
                    </a:lnTo>
                    <a:lnTo>
                      <a:pt x="1" y="7255"/>
                    </a:lnTo>
                    <a:lnTo>
                      <a:pt x="1" y="7645"/>
                    </a:lnTo>
                    <a:lnTo>
                      <a:pt x="1" y="8036"/>
                    </a:lnTo>
                    <a:lnTo>
                      <a:pt x="49" y="8427"/>
                    </a:lnTo>
                    <a:lnTo>
                      <a:pt x="98" y="8818"/>
                    </a:lnTo>
                    <a:lnTo>
                      <a:pt x="147" y="9184"/>
                    </a:lnTo>
                    <a:lnTo>
                      <a:pt x="245" y="9550"/>
                    </a:lnTo>
                    <a:lnTo>
                      <a:pt x="342" y="9917"/>
                    </a:lnTo>
                    <a:lnTo>
                      <a:pt x="465" y="10283"/>
                    </a:lnTo>
                    <a:lnTo>
                      <a:pt x="611" y="10625"/>
                    </a:lnTo>
                    <a:lnTo>
                      <a:pt x="758" y="10967"/>
                    </a:lnTo>
                    <a:lnTo>
                      <a:pt x="929" y="11284"/>
                    </a:lnTo>
                    <a:lnTo>
                      <a:pt x="1100" y="11602"/>
                    </a:lnTo>
                    <a:lnTo>
                      <a:pt x="1295" y="11919"/>
                    </a:lnTo>
                    <a:lnTo>
                      <a:pt x="1515" y="12212"/>
                    </a:lnTo>
                    <a:lnTo>
                      <a:pt x="1735" y="12506"/>
                    </a:lnTo>
                    <a:lnTo>
                      <a:pt x="1979" y="12774"/>
                    </a:lnTo>
                    <a:lnTo>
                      <a:pt x="2247" y="13043"/>
                    </a:lnTo>
                    <a:lnTo>
                      <a:pt x="2516" y="13311"/>
                    </a:lnTo>
                    <a:lnTo>
                      <a:pt x="2785" y="13556"/>
                    </a:lnTo>
                    <a:lnTo>
                      <a:pt x="3078" y="13776"/>
                    </a:lnTo>
                    <a:lnTo>
                      <a:pt x="3371" y="13995"/>
                    </a:lnTo>
                    <a:lnTo>
                      <a:pt x="3688" y="14191"/>
                    </a:lnTo>
                    <a:lnTo>
                      <a:pt x="4006" y="14362"/>
                    </a:lnTo>
                    <a:lnTo>
                      <a:pt x="4323" y="14533"/>
                    </a:lnTo>
                    <a:lnTo>
                      <a:pt x="4665" y="14679"/>
                    </a:lnTo>
                    <a:lnTo>
                      <a:pt x="5007" y="14826"/>
                    </a:lnTo>
                    <a:lnTo>
                      <a:pt x="5374" y="14948"/>
                    </a:lnTo>
                    <a:lnTo>
                      <a:pt x="5740" y="15046"/>
                    </a:lnTo>
                    <a:lnTo>
                      <a:pt x="6106" y="15143"/>
                    </a:lnTo>
                    <a:lnTo>
                      <a:pt x="6473" y="15192"/>
                    </a:lnTo>
                    <a:lnTo>
                      <a:pt x="6863" y="15241"/>
                    </a:lnTo>
                    <a:lnTo>
                      <a:pt x="7254" y="15290"/>
                    </a:lnTo>
                    <a:lnTo>
                      <a:pt x="8036" y="15290"/>
                    </a:lnTo>
                    <a:lnTo>
                      <a:pt x="8426" y="15241"/>
                    </a:lnTo>
                    <a:lnTo>
                      <a:pt x="8817" y="15192"/>
                    </a:lnTo>
                    <a:lnTo>
                      <a:pt x="9184" y="15143"/>
                    </a:lnTo>
                    <a:lnTo>
                      <a:pt x="9550" y="15046"/>
                    </a:lnTo>
                    <a:lnTo>
                      <a:pt x="9916" y="14948"/>
                    </a:lnTo>
                    <a:lnTo>
                      <a:pt x="10283" y="14826"/>
                    </a:lnTo>
                    <a:lnTo>
                      <a:pt x="10625" y="14679"/>
                    </a:lnTo>
                    <a:lnTo>
                      <a:pt x="10966" y="14533"/>
                    </a:lnTo>
                    <a:lnTo>
                      <a:pt x="11284" y="14362"/>
                    </a:lnTo>
                    <a:lnTo>
                      <a:pt x="11601" y="14191"/>
                    </a:lnTo>
                    <a:lnTo>
                      <a:pt x="11919" y="13995"/>
                    </a:lnTo>
                    <a:lnTo>
                      <a:pt x="12212" y="13776"/>
                    </a:lnTo>
                    <a:lnTo>
                      <a:pt x="12505" y="13556"/>
                    </a:lnTo>
                    <a:lnTo>
                      <a:pt x="12774" y="13311"/>
                    </a:lnTo>
                    <a:lnTo>
                      <a:pt x="13042" y="13043"/>
                    </a:lnTo>
                    <a:lnTo>
                      <a:pt x="13311" y="12774"/>
                    </a:lnTo>
                    <a:lnTo>
                      <a:pt x="13555" y="12506"/>
                    </a:lnTo>
                    <a:lnTo>
                      <a:pt x="13775" y="12212"/>
                    </a:lnTo>
                    <a:lnTo>
                      <a:pt x="13995" y="11919"/>
                    </a:lnTo>
                    <a:lnTo>
                      <a:pt x="14190" y="11602"/>
                    </a:lnTo>
                    <a:lnTo>
                      <a:pt x="14361" y="11284"/>
                    </a:lnTo>
                    <a:lnTo>
                      <a:pt x="14532" y="10967"/>
                    </a:lnTo>
                    <a:lnTo>
                      <a:pt x="14679" y="10625"/>
                    </a:lnTo>
                    <a:lnTo>
                      <a:pt x="14825" y="10283"/>
                    </a:lnTo>
                    <a:lnTo>
                      <a:pt x="14947" y="9917"/>
                    </a:lnTo>
                    <a:lnTo>
                      <a:pt x="15045" y="9550"/>
                    </a:lnTo>
                    <a:lnTo>
                      <a:pt x="15143" y="9184"/>
                    </a:lnTo>
                    <a:lnTo>
                      <a:pt x="15192" y="8818"/>
                    </a:lnTo>
                    <a:lnTo>
                      <a:pt x="15240" y="8427"/>
                    </a:lnTo>
                    <a:lnTo>
                      <a:pt x="15289" y="8036"/>
                    </a:lnTo>
                    <a:lnTo>
                      <a:pt x="15289" y="7645"/>
                    </a:lnTo>
                    <a:lnTo>
                      <a:pt x="15289" y="7255"/>
                    </a:lnTo>
                    <a:lnTo>
                      <a:pt x="15240" y="6864"/>
                    </a:lnTo>
                    <a:lnTo>
                      <a:pt x="15192" y="6473"/>
                    </a:lnTo>
                    <a:lnTo>
                      <a:pt x="15143" y="6107"/>
                    </a:lnTo>
                    <a:lnTo>
                      <a:pt x="15045" y="5740"/>
                    </a:lnTo>
                    <a:lnTo>
                      <a:pt x="14947" y="5374"/>
                    </a:lnTo>
                    <a:lnTo>
                      <a:pt x="14825" y="5008"/>
                    </a:lnTo>
                    <a:lnTo>
                      <a:pt x="14679" y="4666"/>
                    </a:lnTo>
                    <a:lnTo>
                      <a:pt x="14532" y="4324"/>
                    </a:lnTo>
                    <a:lnTo>
                      <a:pt x="14361" y="4006"/>
                    </a:lnTo>
                    <a:lnTo>
                      <a:pt x="14190" y="3689"/>
                    </a:lnTo>
                    <a:lnTo>
                      <a:pt x="13995" y="3371"/>
                    </a:lnTo>
                    <a:lnTo>
                      <a:pt x="13775" y="3078"/>
                    </a:lnTo>
                    <a:lnTo>
                      <a:pt x="13555" y="2785"/>
                    </a:lnTo>
                    <a:lnTo>
                      <a:pt x="13311" y="2516"/>
                    </a:lnTo>
                    <a:lnTo>
                      <a:pt x="13042" y="2248"/>
                    </a:lnTo>
                    <a:lnTo>
                      <a:pt x="12774" y="1979"/>
                    </a:lnTo>
                    <a:lnTo>
                      <a:pt x="12505" y="1735"/>
                    </a:lnTo>
                    <a:lnTo>
                      <a:pt x="12212" y="1515"/>
                    </a:lnTo>
                    <a:lnTo>
                      <a:pt x="11919" y="1295"/>
                    </a:lnTo>
                    <a:lnTo>
                      <a:pt x="11601" y="1100"/>
                    </a:lnTo>
                    <a:lnTo>
                      <a:pt x="11284" y="929"/>
                    </a:lnTo>
                    <a:lnTo>
                      <a:pt x="10966" y="758"/>
                    </a:lnTo>
                    <a:lnTo>
                      <a:pt x="10625" y="611"/>
                    </a:lnTo>
                    <a:lnTo>
                      <a:pt x="10283" y="465"/>
                    </a:lnTo>
                    <a:lnTo>
                      <a:pt x="9916" y="343"/>
                    </a:lnTo>
                    <a:lnTo>
                      <a:pt x="9550" y="245"/>
                    </a:lnTo>
                    <a:lnTo>
                      <a:pt x="9184" y="147"/>
                    </a:lnTo>
                    <a:lnTo>
                      <a:pt x="8817" y="99"/>
                    </a:lnTo>
                    <a:lnTo>
                      <a:pt x="8426" y="50"/>
                    </a:lnTo>
                    <a:lnTo>
                      <a:pt x="8036" y="1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6" name="Freeform: Shape 7">
            <a:extLst>
              <a:ext uri="{FF2B5EF4-FFF2-40B4-BE49-F238E27FC236}">
                <a16:creationId xmlns="" xmlns:a16="http://schemas.microsoft.com/office/drawing/2014/main" id="{B3446A92-AF69-4676-A03C-55E5528576F8}"/>
              </a:ext>
            </a:extLst>
          </p:cNvPr>
          <p:cNvSpPr/>
          <p:nvPr/>
        </p:nvSpPr>
        <p:spPr>
          <a:xfrm>
            <a:off x="1414754" y="3299793"/>
            <a:ext cx="3085238" cy="1981054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ลด</a:t>
            </a:r>
            <a:r>
              <a:rPr lang="th-TH" sz="22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ระยะเวลาในการค้นหา</a:t>
            </a: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</a:p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22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สามารถนำเสนอสิ่งที่ใกล้เคียงหรือตรงต่อความ</a:t>
            </a:r>
            <a:r>
              <a:rPr lang="th-TH" sz="22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ต้องการ</a:t>
            </a:r>
            <a:r>
              <a:rPr lang="th-TH" sz="22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</a:t>
            </a: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</a:t>
            </a:r>
          </a:p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</a:t>
            </a:r>
            <a:r>
              <a:rPr lang="th-TH" sz="22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ความรวดเร็วในการ</a:t>
            </a: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ประมวลผล</a:t>
            </a:r>
          </a:p>
        </p:txBody>
      </p:sp>
      <p:sp>
        <p:nvSpPr>
          <p:cNvPr id="17" name="Freeform: Shape 11">
            <a:extLst>
              <a:ext uri="{FF2B5EF4-FFF2-40B4-BE49-F238E27FC236}">
                <a16:creationId xmlns="" xmlns:a16="http://schemas.microsoft.com/office/drawing/2014/main" id="{14A808DB-2574-414C-AE56-5DA4A23DAE74}"/>
              </a:ext>
            </a:extLst>
          </p:cNvPr>
          <p:cNvSpPr/>
          <p:nvPr/>
        </p:nvSpPr>
        <p:spPr>
          <a:xfrm>
            <a:off x="1945563" y="3915541"/>
            <a:ext cx="3373010" cy="621067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b="1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8" name="กลุ่ม 17"/>
          <p:cNvGrpSpPr/>
          <p:nvPr/>
        </p:nvGrpSpPr>
        <p:grpSpPr>
          <a:xfrm>
            <a:off x="4644008" y="2006428"/>
            <a:ext cx="4014642" cy="3349273"/>
            <a:chOff x="4644008" y="1213805"/>
            <a:chExt cx="4014642" cy="33492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สี่เหลี่ยมผืนผ้ามุมมน 18"/>
            <p:cNvSpPr/>
            <p:nvPr/>
          </p:nvSpPr>
          <p:spPr>
            <a:xfrm>
              <a:off x="4644008" y="1825133"/>
              <a:ext cx="3312368" cy="273794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20" name="กลุ่ม 19"/>
            <p:cNvGrpSpPr/>
            <p:nvPr/>
          </p:nvGrpSpPr>
          <p:grpSpPr>
            <a:xfrm>
              <a:off x="7102500" y="1213805"/>
              <a:ext cx="1556150" cy="1290067"/>
              <a:chOff x="5885991" y="1415363"/>
              <a:chExt cx="1556150" cy="1290067"/>
            </a:xfrm>
          </p:grpSpPr>
          <p:grpSp>
            <p:nvGrpSpPr>
              <p:cNvPr id="21" name="กลุ่ม 20"/>
              <p:cNvGrpSpPr/>
              <p:nvPr/>
            </p:nvGrpSpPr>
            <p:grpSpPr>
              <a:xfrm>
                <a:off x="5885991" y="1415363"/>
                <a:ext cx="1556150" cy="1290067"/>
                <a:chOff x="2847899" y="1209675"/>
                <a:chExt cx="3286201" cy="2724300"/>
              </a:xfrm>
            </p:grpSpPr>
            <p:sp>
              <p:nvSpPr>
                <p:cNvPr id="23" name="Shape 225"/>
                <p:cNvSpPr/>
                <p:nvPr/>
              </p:nvSpPr>
              <p:spPr>
                <a:xfrm>
                  <a:off x="3333750" y="1333500"/>
                  <a:ext cx="2476500" cy="2476500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  <a:alpha val="8667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" name="Shape 226"/>
                <p:cNvSpPr/>
                <p:nvPr/>
              </p:nvSpPr>
              <p:spPr>
                <a:xfrm>
                  <a:off x="3209925" y="1209675"/>
                  <a:ext cx="2724300" cy="2724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6">
                      <a:lumMod val="60000"/>
                      <a:lumOff val="40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" name="Shape 227"/>
                <p:cNvSpPr/>
                <p:nvPr/>
              </p:nvSpPr>
              <p:spPr>
                <a:xfrm>
                  <a:off x="5429400" y="1486559"/>
                  <a:ext cx="704700" cy="704700"/>
                </a:xfrm>
                <a:prstGeom prst="ellipse">
                  <a:avLst/>
                </a:prstGeom>
                <a:solidFill>
                  <a:srgbClr val="F8BB00">
                    <a:alpha val="866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" name="Shape 228"/>
                <p:cNvSpPr/>
                <p:nvPr/>
              </p:nvSpPr>
              <p:spPr>
                <a:xfrm>
                  <a:off x="2847899" y="2962274"/>
                  <a:ext cx="971701" cy="971701"/>
                </a:xfrm>
                <a:prstGeom prst="donut">
                  <a:avLst>
                    <a:gd name="adj" fmla="val 12811"/>
                  </a:avLst>
                </a:prstGeom>
                <a:solidFill>
                  <a:srgbClr val="BBCD00">
                    <a:alpha val="866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2" name="Shape 542"/>
              <p:cNvSpPr/>
              <p:nvPr/>
            </p:nvSpPr>
            <p:spPr>
              <a:xfrm>
                <a:off x="6198101" y="1563030"/>
                <a:ext cx="1008643" cy="1008643"/>
              </a:xfrm>
              <a:custGeom>
                <a:avLst/>
                <a:gdLst/>
                <a:ahLst/>
                <a:cxnLst/>
                <a:rect l="0" t="0" r="0" b="0"/>
                <a:pathLst>
                  <a:path w="15290" h="15290" extrusionOk="0">
                    <a:moveTo>
                      <a:pt x="4519" y="6815"/>
                    </a:moveTo>
                    <a:lnTo>
                      <a:pt x="4690" y="6839"/>
                    </a:lnTo>
                    <a:lnTo>
                      <a:pt x="4861" y="6888"/>
                    </a:lnTo>
                    <a:lnTo>
                      <a:pt x="5007" y="6986"/>
                    </a:lnTo>
                    <a:lnTo>
                      <a:pt x="5154" y="7084"/>
                    </a:lnTo>
                    <a:lnTo>
                      <a:pt x="5251" y="7230"/>
                    </a:lnTo>
                    <a:lnTo>
                      <a:pt x="5325" y="7401"/>
                    </a:lnTo>
                    <a:lnTo>
                      <a:pt x="5374" y="7572"/>
                    </a:lnTo>
                    <a:lnTo>
                      <a:pt x="5398" y="7767"/>
                    </a:lnTo>
                    <a:lnTo>
                      <a:pt x="5374" y="7963"/>
                    </a:lnTo>
                    <a:lnTo>
                      <a:pt x="5325" y="8134"/>
                    </a:lnTo>
                    <a:lnTo>
                      <a:pt x="5251" y="8305"/>
                    </a:lnTo>
                    <a:lnTo>
                      <a:pt x="5154" y="8451"/>
                    </a:lnTo>
                    <a:lnTo>
                      <a:pt x="5007" y="8549"/>
                    </a:lnTo>
                    <a:lnTo>
                      <a:pt x="4861" y="8647"/>
                    </a:lnTo>
                    <a:lnTo>
                      <a:pt x="4690" y="8696"/>
                    </a:lnTo>
                    <a:lnTo>
                      <a:pt x="4519" y="8720"/>
                    </a:lnTo>
                    <a:lnTo>
                      <a:pt x="4348" y="8696"/>
                    </a:lnTo>
                    <a:lnTo>
                      <a:pt x="4177" y="8647"/>
                    </a:lnTo>
                    <a:lnTo>
                      <a:pt x="4030" y="8549"/>
                    </a:lnTo>
                    <a:lnTo>
                      <a:pt x="3884" y="8451"/>
                    </a:lnTo>
                    <a:lnTo>
                      <a:pt x="3786" y="8305"/>
                    </a:lnTo>
                    <a:lnTo>
                      <a:pt x="3713" y="8134"/>
                    </a:lnTo>
                    <a:lnTo>
                      <a:pt x="3664" y="7963"/>
                    </a:lnTo>
                    <a:lnTo>
                      <a:pt x="3640" y="7767"/>
                    </a:lnTo>
                    <a:lnTo>
                      <a:pt x="3664" y="7572"/>
                    </a:lnTo>
                    <a:lnTo>
                      <a:pt x="3713" y="7401"/>
                    </a:lnTo>
                    <a:lnTo>
                      <a:pt x="3786" y="7230"/>
                    </a:lnTo>
                    <a:lnTo>
                      <a:pt x="3884" y="7084"/>
                    </a:lnTo>
                    <a:lnTo>
                      <a:pt x="4030" y="6986"/>
                    </a:lnTo>
                    <a:lnTo>
                      <a:pt x="4177" y="6888"/>
                    </a:lnTo>
                    <a:lnTo>
                      <a:pt x="4348" y="6839"/>
                    </a:lnTo>
                    <a:lnTo>
                      <a:pt x="4519" y="6815"/>
                    </a:lnTo>
                    <a:close/>
                    <a:moveTo>
                      <a:pt x="10771" y="6815"/>
                    </a:moveTo>
                    <a:lnTo>
                      <a:pt x="10942" y="6839"/>
                    </a:lnTo>
                    <a:lnTo>
                      <a:pt x="11113" y="6888"/>
                    </a:lnTo>
                    <a:lnTo>
                      <a:pt x="11260" y="6986"/>
                    </a:lnTo>
                    <a:lnTo>
                      <a:pt x="11406" y="7084"/>
                    </a:lnTo>
                    <a:lnTo>
                      <a:pt x="11504" y="7230"/>
                    </a:lnTo>
                    <a:lnTo>
                      <a:pt x="11577" y="7401"/>
                    </a:lnTo>
                    <a:lnTo>
                      <a:pt x="11626" y="7572"/>
                    </a:lnTo>
                    <a:lnTo>
                      <a:pt x="11650" y="7767"/>
                    </a:lnTo>
                    <a:lnTo>
                      <a:pt x="11626" y="7963"/>
                    </a:lnTo>
                    <a:lnTo>
                      <a:pt x="11577" y="8134"/>
                    </a:lnTo>
                    <a:lnTo>
                      <a:pt x="11504" y="8305"/>
                    </a:lnTo>
                    <a:lnTo>
                      <a:pt x="11406" y="8451"/>
                    </a:lnTo>
                    <a:lnTo>
                      <a:pt x="11260" y="8549"/>
                    </a:lnTo>
                    <a:lnTo>
                      <a:pt x="11113" y="8647"/>
                    </a:lnTo>
                    <a:lnTo>
                      <a:pt x="10942" y="8696"/>
                    </a:lnTo>
                    <a:lnTo>
                      <a:pt x="10771" y="8720"/>
                    </a:lnTo>
                    <a:lnTo>
                      <a:pt x="10600" y="8696"/>
                    </a:lnTo>
                    <a:lnTo>
                      <a:pt x="10429" y="8647"/>
                    </a:lnTo>
                    <a:lnTo>
                      <a:pt x="10283" y="8549"/>
                    </a:lnTo>
                    <a:lnTo>
                      <a:pt x="10136" y="8451"/>
                    </a:lnTo>
                    <a:lnTo>
                      <a:pt x="10038" y="8305"/>
                    </a:lnTo>
                    <a:lnTo>
                      <a:pt x="9965" y="8134"/>
                    </a:lnTo>
                    <a:lnTo>
                      <a:pt x="9916" y="7963"/>
                    </a:lnTo>
                    <a:lnTo>
                      <a:pt x="9892" y="7767"/>
                    </a:lnTo>
                    <a:lnTo>
                      <a:pt x="9916" y="7572"/>
                    </a:lnTo>
                    <a:lnTo>
                      <a:pt x="9965" y="7401"/>
                    </a:lnTo>
                    <a:lnTo>
                      <a:pt x="10038" y="7230"/>
                    </a:lnTo>
                    <a:lnTo>
                      <a:pt x="10136" y="7084"/>
                    </a:lnTo>
                    <a:lnTo>
                      <a:pt x="10283" y="6986"/>
                    </a:lnTo>
                    <a:lnTo>
                      <a:pt x="10429" y="6888"/>
                    </a:lnTo>
                    <a:lnTo>
                      <a:pt x="10600" y="6839"/>
                    </a:lnTo>
                    <a:lnTo>
                      <a:pt x="10771" y="6815"/>
                    </a:lnTo>
                    <a:close/>
                    <a:moveTo>
                      <a:pt x="7645" y="10063"/>
                    </a:moveTo>
                    <a:lnTo>
                      <a:pt x="8207" y="10112"/>
                    </a:lnTo>
                    <a:lnTo>
                      <a:pt x="8768" y="10185"/>
                    </a:lnTo>
                    <a:lnTo>
                      <a:pt x="9281" y="10307"/>
                    </a:lnTo>
                    <a:lnTo>
                      <a:pt x="9819" y="10503"/>
                    </a:lnTo>
                    <a:lnTo>
                      <a:pt x="10307" y="10747"/>
                    </a:lnTo>
                    <a:lnTo>
                      <a:pt x="10796" y="11016"/>
                    </a:lnTo>
                    <a:lnTo>
                      <a:pt x="11235" y="11358"/>
                    </a:lnTo>
                    <a:lnTo>
                      <a:pt x="11650" y="11724"/>
                    </a:lnTo>
                    <a:lnTo>
                      <a:pt x="11699" y="11797"/>
                    </a:lnTo>
                    <a:lnTo>
                      <a:pt x="11748" y="11895"/>
                    </a:lnTo>
                    <a:lnTo>
                      <a:pt x="11772" y="11993"/>
                    </a:lnTo>
                    <a:lnTo>
                      <a:pt x="11797" y="12066"/>
                    </a:lnTo>
                    <a:lnTo>
                      <a:pt x="11772" y="12164"/>
                    </a:lnTo>
                    <a:lnTo>
                      <a:pt x="11748" y="12261"/>
                    </a:lnTo>
                    <a:lnTo>
                      <a:pt x="11699" y="12335"/>
                    </a:lnTo>
                    <a:lnTo>
                      <a:pt x="11650" y="12432"/>
                    </a:lnTo>
                    <a:lnTo>
                      <a:pt x="11577" y="12481"/>
                    </a:lnTo>
                    <a:lnTo>
                      <a:pt x="11479" y="12530"/>
                    </a:lnTo>
                    <a:lnTo>
                      <a:pt x="11406" y="12554"/>
                    </a:lnTo>
                    <a:lnTo>
                      <a:pt x="11211" y="12554"/>
                    </a:lnTo>
                    <a:lnTo>
                      <a:pt x="11113" y="12530"/>
                    </a:lnTo>
                    <a:lnTo>
                      <a:pt x="11040" y="12481"/>
                    </a:lnTo>
                    <a:lnTo>
                      <a:pt x="10966" y="12432"/>
                    </a:lnTo>
                    <a:lnTo>
                      <a:pt x="10600" y="12115"/>
                    </a:lnTo>
                    <a:lnTo>
                      <a:pt x="10234" y="11846"/>
                    </a:lnTo>
                    <a:lnTo>
                      <a:pt x="9843" y="11602"/>
                    </a:lnTo>
                    <a:lnTo>
                      <a:pt x="9428" y="11406"/>
                    </a:lnTo>
                    <a:lnTo>
                      <a:pt x="9013" y="11260"/>
                    </a:lnTo>
                    <a:lnTo>
                      <a:pt x="8573" y="11138"/>
                    </a:lnTo>
                    <a:lnTo>
                      <a:pt x="8109" y="11065"/>
                    </a:lnTo>
                    <a:lnTo>
                      <a:pt x="7645" y="11040"/>
                    </a:lnTo>
                    <a:lnTo>
                      <a:pt x="7181" y="11065"/>
                    </a:lnTo>
                    <a:lnTo>
                      <a:pt x="6717" y="11138"/>
                    </a:lnTo>
                    <a:lnTo>
                      <a:pt x="6277" y="11260"/>
                    </a:lnTo>
                    <a:lnTo>
                      <a:pt x="5862" y="11406"/>
                    </a:lnTo>
                    <a:lnTo>
                      <a:pt x="5447" y="11602"/>
                    </a:lnTo>
                    <a:lnTo>
                      <a:pt x="5056" y="11846"/>
                    </a:lnTo>
                    <a:lnTo>
                      <a:pt x="4690" y="12115"/>
                    </a:lnTo>
                    <a:lnTo>
                      <a:pt x="4323" y="12432"/>
                    </a:lnTo>
                    <a:lnTo>
                      <a:pt x="4250" y="12481"/>
                    </a:lnTo>
                    <a:lnTo>
                      <a:pt x="4177" y="12530"/>
                    </a:lnTo>
                    <a:lnTo>
                      <a:pt x="4079" y="12554"/>
                    </a:lnTo>
                    <a:lnTo>
                      <a:pt x="3884" y="12554"/>
                    </a:lnTo>
                    <a:lnTo>
                      <a:pt x="3811" y="12530"/>
                    </a:lnTo>
                    <a:lnTo>
                      <a:pt x="3713" y="12481"/>
                    </a:lnTo>
                    <a:lnTo>
                      <a:pt x="3640" y="12432"/>
                    </a:lnTo>
                    <a:lnTo>
                      <a:pt x="3591" y="12335"/>
                    </a:lnTo>
                    <a:lnTo>
                      <a:pt x="3542" y="12261"/>
                    </a:lnTo>
                    <a:lnTo>
                      <a:pt x="3517" y="12164"/>
                    </a:lnTo>
                    <a:lnTo>
                      <a:pt x="3493" y="12066"/>
                    </a:lnTo>
                    <a:lnTo>
                      <a:pt x="3517" y="11993"/>
                    </a:lnTo>
                    <a:lnTo>
                      <a:pt x="3542" y="11895"/>
                    </a:lnTo>
                    <a:lnTo>
                      <a:pt x="3591" y="11797"/>
                    </a:lnTo>
                    <a:lnTo>
                      <a:pt x="3640" y="11724"/>
                    </a:lnTo>
                    <a:lnTo>
                      <a:pt x="4055" y="11358"/>
                    </a:lnTo>
                    <a:lnTo>
                      <a:pt x="4494" y="11016"/>
                    </a:lnTo>
                    <a:lnTo>
                      <a:pt x="4983" y="10747"/>
                    </a:lnTo>
                    <a:lnTo>
                      <a:pt x="5471" y="10503"/>
                    </a:lnTo>
                    <a:lnTo>
                      <a:pt x="6009" y="10307"/>
                    </a:lnTo>
                    <a:lnTo>
                      <a:pt x="6521" y="10185"/>
                    </a:lnTo>
                    <a:lnTo>
                      <a:pt x="7083" y="10112"/>
                    </a:lnTo>
                    <a:lnTo>
                      <a:pt x="7645" y="10063"/>
                    </a:lnTo>
                    <a:close/>
                    <a:moveTo>
                      <a:pt x="7254" y="1"/>
                    </a:moveTo>
                    <a:lnTo>
                      <a:pt x="6863" y="50"/>
                    </a:lnTo>
                    <a:lnTo>
                      <a:pt x="6473" y="99"/>
                    </a:lnTo>
                    <a:lnTo>
                      <a:pt x="6106" y="147"/>
                    </a:lnTo>
                    <a:lnTo>
                      <a:pt x="5740" y="245"/>
                    </a:lnTo>
                    <a:lnTo>
                      <a:pt x="5374" y="343"/>
                    </a:lnTo>
                    <a:lnTo>
                      <a:pt x="5007" y="465"/>
                    </a:lnTo>
                    <a:lnTo>
                      <a:pt x="4665" y="611"/>
                    </a:lnTo>
                    <a:lnTo>
                      <a:pt x="4323" y="758"/>
                    </a:lnTo>
                    <a:lnTo>
                      <a:pt x="4006" y="929"/>
                    </a:lnTo>
                    <a:lnTo>
                      <a:pt x="3688" y="1100"/>
                    </a:lnTo>
                    <a:lnTo>
                      <a:pt x="3371" y="1295"/>
                    </a:lnTo>
                    <a:lnTo>
                      <a:pt x="3078" y="1515"/>
                    </a:lnTo>
                    <a:lnTo>
                      <a:pt x="2785" y="1735"/>
                    </a:lnTo>
                    <a:lnTo>
                      <a:pt x="2516" y="1979"/>
                    </a:lnTo>
                    <a:lnTo>
                      <a:pt x="2247" y="2248"/>
                    </a:lnTo>
                    <a:lnTo>
                      <a:pt x="1979" y="2516"/>
                    </a:lnTo>
                    <a:lnTo>
                      <a:pt x="1735" y="2785"/>
                    </a:lnTo>
                    <a:lnTo>
                      <a:pt x="1515" y="3078"/>
                    </a:lnTo>
                    <a:lnTo>
                      <a:pt x="1295" y="3371"/>
                    </a:lnTo>
                    <a:lnTo>
                      <a:pt x="1100" y="3689"/>
                    </a:lnTo>
                    <a:lnTo>
                      <a:pt x="929" y="4006"/>
                    </a:lnTo>
                    <a:lnTo>
                      <a:pt x="758" y="4324"/>
                    </a:lnTo>
                    <a:lnTo>
                      <a:pt x="611" y="4666"/>
                    </a:lnTo>
                    <a:lnTo>
                      <a:pt x="465" y="5008"/>
                    </a:lnTo>
                    <a:lnTo>
                      <a:pt x="342" y="5374"/>
                    </a:lnTo>
                    <a:lnTo>
                      <a:pt x="245" y="5740"/>
                    </a:lnTo>
                    <a:lnTo>
                      <a:pt x="147" y="6107"/>
                    </a:lnTo>
                    <a:lnTo>
                      <a:pt x="98" y="6473"/>
                    </a:lnTo>
                    <a:lnTo>
                      <a:pt x="49" y="6864"/>
                    </a:lnTo>
                    <a:lnTo>
                      <a:pt x="1" y="7255"/>
                    </a:lnTo>
                    <a:lnTo>
                      <a:pt x="1" y="7645"/>
                    </a:lnTo>
                    <a:lnTo>
                      <a:pt x="1" y="8036"/>
                    </a:lnTo>
                    <a:lnTo>
                      <a:pt x="49" y="8427"/>
                    </a:lnTo>
                    <a:lnTo>
                      <a:pt x="98" y="8818"/>
                    </a:lnTo>
                    <a:lnTo>
                      <a:pt x="147" y="9184"/>
                    </a:lnTo>
                    <a:lnTo>
                      <a:pt x="245" y="9550"/>
                    </a:lnTo>
                    <a:lnTo>
                      <a:pt x="342" y="9917"/>
                    </a:lnTo>
                    <a:lnTo>
                      <a:pt x="465" y="10283"/>
                    </a:lnTo>
                    <a:lnTo>
                      <a:pt x="611" y="10625"/>
                    </a:lnTo>
                    <a:lnTo>
                      <a:pt x="758" y="10967"/>
                    </a:lnTo>
                    <a:lnTo>
                      <a:pt x="929" y="11284"/>
                    </a:lnTo>
                    <a:lnTo>
                      <a:pt x="1100" y="11602"/>
                    </a:lnTo>
                    <a:lnTo>
                      <a:pt x="1295" y="11919"/>
                    </a:lnTo>
                    <a:lnTo>
                      <a:pt x="1515" y="12212"/>
                    </a:lnTo>
                    <a:lnTo>
                      <a:pt x="1735" y="12506"/>
                    </a:lnTo>
                    <a:lnTo>
                      <a:pt x="1979" y="12774"/>
                    </a:lnTo>
                    <a:lnTo>
                      <a:pt x="2247" y="13043"/>
                    </a:lnTo>
                    <a:lnTo>
                      <a:pt x="2516" y="13311"/>
                    </a:lnTo>
                    <a:lnTo>
                      <a:pt x="2785" y="13556"/>
                    </a:lnTo>
                    <a:lnTo>
                      <a:pt x="3078" y="13776"/>
                    </a:lnTo>
                    <a:lnTo>
                      <a:pt x="3371" y="13995"/>
                    </a:lnTo>
                    <a:lnTo>
                      <a:pt x="3688" y="14191"/>
                    </a:lnTo>
                    <a:lnTo>
                      <a:pt x="4006" y="14362"/>
                    </a:lnTo>
                    <a:lnTo>
                      <a:pt x="4323" y="14533"/>
                    </a:lnTo>
                    <a:lnTo>
                      <a:pt x="4665" y="14679"/>
                    </a:lnTo>
                    <a:lnTo>
                      <a:pt x="5007" y="14826"/>
                    </a:lnTo>
                    <a:lnTo>
                      <a:pt x="5374" y="14948"/>
                    </a:lnTo>
                    <a:lnTo>
                      <a:pt x="5740" y="15046"/>
                    </a:lnTo>
                    <a:lnTo>
                      <a:pt x="6106" y="15143"/>
                    </a:lnTo>
                    <a:lnTo>
                      <a:pt x="6473" y="15192"/>
                    </a:lnTo>
                    <a:lnTo>
                      <a:pt x="6863" y="15241"/>
                    </a:lnTo>
                    <a:lnTo>
                      <a:pt x="7254" y="15290"/>
                    </a:lnTo>
                    <a:lnTo>
                      <a:pt x="8036" y="15290"/>
                    </a:lnTo>
                    <a:lnTo>
                      <a:pt x="8426" y="15241"/>
                    </a:lnTo>
                    <a:lnTo>
                      <a:pt x="8817" y="15192"/>
                    </a:lnTo>
                    <a:lnTo>
                      <a:pt x="9184" y="15143"/>
                    </a:lnTo>
                    <a:lnTo>
                      <a:pt x="9550" y="15046"/>
                    </a:lnTo>
                    <a:lnTo>
                      <a:pt x="9916" y="14948"/>
                    </a:lnTo>
                    <a:lnTo>
                      <a:pt x="10283" y="14826"/>
                    </a:lnTo>
                    <a:lnTo>
                      <a:pt x="10625" y="14679"/>
                    </a:lnTo>
                    <a:lnTo>
                      <a:pt x="10966" y="14533"/>
                    </a:lnTo>
                    <a:lnTo>
                      <a:pt x="11284" y="14362"/>
                    </a:lnTo>
                    <a:lnTo>
                      <a:pt x="11601" y="14191"/>
                    </a:lnTo>
                    <a:lnTo>
                      <a:pt x="11919" y="13995"/>
                    </a:lnTo>
                    <a:lnTo>
                      <a:pt x="12212" y="13776"/>
                    </a:lnTo>
                    <a:lnTo>
                      <a:pt x="12505" y="13556"/>
                    </a:lnTo>
                    <a:lnTo>
                      <a:pt x="12774" y="13311"/>
                    </a:lnTo>
                    <a:lnTo>
                      <a:pt x="13042" y="13043"/>
                    </a:lnTo>
                    <a:lnTo>
                      <a:pt x="13311" y="12774"/>
                    </a:lnTo>
                    <a:lnTo>
                      <a:pt x="13555" y="12506"/>
                    </a:lnTo>
                    <a:lnTo>
                      <a:pt x="13775" y="12212"/>
                    </a:lnTo>
                    <a:lnTo>
                      <a:pt x="13995" y="11919"/>
                    </a:lnTo>
                    <a:lnTo>
                      <a:pt x="14190" y="11602"/>
                    </a:lnTo>
                    <a:lnTo>
                      <a:pt x="14361" y="11284"/>
                    </a:lnTo>
                    <a:lnTo>
                      <a:pt x="14532" y="10967"/>
                    </a:lnTo>
                    <a:lnTo>
                      <a:pt x="14679" y="10625"/>
                    </a:lnTo>
                    <a:lnTo>
                      <a:pt x="14825" y="10283"/>
                    </a:lnTo>
                    <a:lnTo>
                      <a:pt x="14947" y="9917"/>
                    </a:lnTo>
                    <a:lnTo>
                      <a:pt x="15045" y="9550"/>
                    </a:lnTo>
                    <a:lnTo>
                      <a:pt x="15143" y="9184"/>
                    </a:lnTo>
                    <a:lnTo>
                      <a:pt x="15192" y="8818"/>
                    </a:lnTo>
                    <a:lnTo>
                      <a:pt x="15241" y="8427"/>
                    </a:lnTo>
                    <a:lnTo>
                      <a:pt x="15289" y="8036"/>
                    </a:lnTo>
                    <a:lnTo>
                      <a:pt x="15289" y="7645"/>
                    </a:lnTo>
                    <a:lnTo>
                      <a:pt x="15289" y="7255"/>
                    </a:lnTo>
                    <a:lnTo>
                      <a:pt x="15241" y="6864"/>
                    </a:lnTo>
                    <a:lnTo>
                      <a:pt x="15192" y="6473"/>
                    </a:lnTo>
                    <a:lnTo>
                      <a:pt x="15143" y="6107"/>
                    </a:lnTo>
                    <a:lnTo>
                      <a:pt x="15045" y="5740"/>
                    </a:lnTo>
                    <a:lnTo>
                      <a:pt x="14947" y="5374"/>
                    </a:lnTo>
                    <a:lnTo>
                      <a:pt x="14825" y="5008"/>
                    </a:lnTo>
                    <a:lnTo>
                      <a:pt x="14679" y="4666"/>
                    </a:lnTo>
                    <a:lnTo>
                      <a:pt x="14532" y="4324"/>
                    </a:lnTo>
                    <a:lnTo>
                      <a:pt x="14361" y="4006"/>
                    </a:lnTo>
                    <a:lnTo>
                      <a:pt x="14190" y="3689"/>
                    </a:lnTo>
                    <a:lnTo>
                      <a:pt x="13995" y="3371"/>
                    </a:lnTo>
                    <a:lnTo>
                      <a:pt x="13775" y="3078"/>
                    </a:lnTo>
                    <a:lnTo>
                      <a:pt x="13555" y="2785"/>
                    </a:lnTo>
                    <a:lnTo>
                      <a:pt x="13311" y="2516"/>
                    </a:lnTo>
                    <a:lnTo>
                      <a:pt x="13042" y="2248"/>
                    </a:lnTo>
                    <a:lnTo>
                      <a:pt x="12774" y="1979"/>
                    </a:lnTo>
                    <a:lnTo>
                      <a:pt x="12505" y="1735"/>
                    </a:lnTo>
                    <a:lnTo>
                      <a:pt x="12212" y="1515"/>
                    </a:lnTo>
                    <a:lnTo>
                      <a:pt x="11919" y="1295"/>
                    </a:lnTo>
                    <a:lnTo>
                      <a:pt x="11601" y="1100"/>
                    </a:lnTo>
                    <a:lnTo>
                      <a:pt x="11284" y="929"/>
                    </a:lnTo>
                    <a:lnTo>
                      <a:pt x="10966" y="758"/>
                    </a:lnTo>
                    <a:lnTo>
                      <a:pt x="10625" y="611"/>
                    </a:lnTo>
                    <a:lnTo>
                      <a:pt x="10283" y="465"/>
                    </a:lnTo>
                    <a:lnTo>
                      <a:pt x="9916" y="343"/>
                    </a:lnTo>
                    <a:lnTo>
                      <a:pt x="9550" y="245"/>
                    </a:lnTo>
                    <a:lnTo>
                      <a:pt x="9184" y="147"/>
                    </a:lnTo>
                    <a:lnTo>
                      <a:pt x="8817" y="99"/>
                    </a:lnTo>
                    <a:lnTo>
                      <a:pt x="8426" y="50"/>
                    </a:lnTo>
                    <a:lnTo>
                      <a:pt x="8036" y="1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7" name="Freeform: Shape 7">
            <a:extLst>
              <a:ext uri="{FF2B5EF4-FFF2-40B4-BE49-F238E27FC236}">
                <a16:creationId xmlns="" xmlns:a16="http://schemas.microsoft.com/office/drawing/2014/main" id="{B3446A92-AF69-4676-A03C-55E5528576F8}"/>
              </a:ext>
            </a:extLst>
          </p:cNvPr>
          <p:cNvSpPr/>
          <p:nvPr/>
        </p:nvSpPr>
        <p:spPr>
          <a:xfrm>
            <a:off x="4910475" y="3652405"/>
            <a:ext cx="2757869" cy="936104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28575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  <a:r>
              <a:rPr lang="th-TH" sz="22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ที่ผู้ใช้ได้รับอาจมีความ</a:t>
            </a: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ผิดพลาด</a:t>
            </a:r>
            <a:endParaRPr lang="en-US" sz="2200" b="1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" name="สี่เหลี่ยมผืนผ้า 27"/>
          <p:cNvSpPr/>
          <p:nvPr/>
        </p:nvSpPr>
        <p:spPr>
          <a:xfrm>
            <a:off x="5604300" y="2705384"/>
            <a:ext cx="10166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spcBef>
                <a:spcPct val="0"/>
              </a:spcBef>
              <a:spcAft>
                <a:spcPct val="35000"/>
              </a:spcAft>
            </a:pPr>
            <a:r>
              <a:rPr lang="th-TH" sz="3600" b="1" i="1" kern="12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ข้อเสีย</a:t>
            </a:r>
            <a:endParaRPr lang="th-TH" sz="3600" b="1" i="1" kern="12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2483767" y="2705384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i="1" kern="12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ข้อดี</a:t>
            </a:r>
            <a:endParaRPr lang="th-TH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779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27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1836</Words>
  <Application>Microsoft Office PowerPoint</Application>
  <PresentationFormat>นำเสนอทางหน้าจอ (4:3)</PresentationFormat>
  <Paragraphs>341</Paragraphs>
  <Slides>58</Slides>
  <Notes>30</Notes>
  <HiddenSlides>30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13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58</vt:i4>
      </vt:variant>
    </vt:vector>
  </HeadingPairs>
  <TitlesOfParts>
    <vt:vector size="72" baseType="lpstr">
      <vt:lpstr>Arial</vt:lpstr>
      <vt:lpstr>Angsana New</vt:lpstr>
      <vt:lpstr>AngsanaUPC</vt:lpstr>
      <vt:lpstr>TH Sarabun New</vt:lpstr>
      <vt:lpstr>Wingdings</vt:lpstr>
      <vt:lpstr>Source Sans Pro</vt:lpstr>
      <vt:lpstr>Cordia New</vt:lpstr>
      <vt:lpstr>Malgun Gothic</vt:lpstr>
      <vt:lpstr>Calibri</vt:lpstr>
      <vt:lpstr>Varela Round</vt:lpstr>
      <vt:lpstr>Nixie One</vt:lpstr>
      <vt:lpstr>Courier New</vt:lpstr>
      <vt:lpstr>Roboto Slab</vt:lpstr>
      <vt:lpstr>Cordelia template</vt:lpstr>
      <vt:lpstr>ระบบแนะนำภาพยนตร์ โดยใช้การให้คะแนนของผู้ใช้งาน</vt:lpstr>
      <vt:lpstr>งานนำเสนอ PowerPoint</vt:lpstr>
      <vt:lpstr>บทนำและกระบวนการ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Machine Learning</vt:lpstr>
      <vt:lpstr>งานนำเสนอ PowerPoint</vt:lpstr>
      <vt:lpstr>การเรียนรู้แบบไม่มีผู้สอน</vt:lpstr>
      <vt:lpstr>การเรียนรู้แบบเสริมกำลัง</vt:lpstr>
      <vt:lpstr>Matrix Factorization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ประโยชน์ที่คาดว่าจะได้รับ</vt:lpstr>
      <vt:lpstr>สรุปและแนวทางในการพัฒนาต่อ</vt:lpstr>
      <vt:lpstr>Question&amp;Answer</vt:lpstr>
      <vt:lpstr>Hello!</vt:lpstr>
      <vt:lpstr>1. Transition headline</vt:lpstr>
      <vt:lpstr>งานนำเสนอ PowerPoint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งานนำเสนอ PowerPoint</vt:lpstr>
      <vt:lpstr>Use charts to explain your ideas</vt:lpstr>
      <vt:lpstr>Or diagrams to explain complex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Thanks!</vt:lpstr>
      <vt:lpstr>Credits</vt:lpstr>
      <vt:lpstr>Presentation design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SAM</dc:creator>
  <cp:lastModifiedBy>SAM</cp:lastModifiedBy>
  <cp:revision>30</cp:revision>
  <dcterms:modified xsi:type="dcterms:W3CDTF">2018-04-30T15:51:18Z</dcterms:modified>
</cp:coreProperties>
</file>